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43.svg" ContentType="image/svg+xml"/>
  <Override PartName="/ppt/media/image45.svg" ContentType="image/svg+xml"/>
  <Override PartName="/ppt/media/image47.svg" ContentType="image/sv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36" r:id="rId2"/>
  </p:sldMasterIdLst>
  <p:notesMasterIdLst>
    <p:notesMasterId r:id="rId27"/>
  </p:notesMasterIdLst>
  <p:sldIdLst>
    <p:sldId id="264" r:id="rId3"/>
    <p:sldId id="282" r:id="rId4"/>
    <p:sldId id="263" r:id="rId5"/>
    <p:sldId id="267" r:id="rId6"/>
    <p:sldId id="261" r:id="rId7"/>
    <p:sldId id="275" r:id="rId8"/>
    <p:sldId id="276" r:id="rId9"/>
    <p:sldId id="277" r:id="rId10"/>
    <p:sldId id="278" r:id="rId11"/>
    <p:sldId id="279" r:id="rId12"/>
    <p:sldId id="280" r:id="rId13"/>
    <p:sldId id="338" r:id="rId14"/>
    <p:sldId id="313" r:id="rId15"/>
    <p:sldId id="316" r:id="rId16"/>
    <p:sldId id="319" r:id="rId17"/>
    <p:sldId id="339" r:id="rId18"/>
    <p:sldId id="340" r:id="rId19"/>
    <p:sldId id="322" r:id="rId20"/>
    <p:sldId id="325" r:id="rId21"/>
    <p:sldId id="328" r:id="rId22"/>
    <p:sldId id="331" r:id="rId23"/>
    <p:sldId id="334" r:id="rId24"/>
    <p:sldId id="274" r:id="rId25"/>
    <p:sldId id="281" r:id="rId26"/>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D106D-4811-8940-B6F1-B4AE4DD3F132}" v="4" dt="2022-07-10T23:00:14.344"/>
    <p1510:client id="{2FDB21CA-A6F9-4F87-BDDD-328B617AF658}" v="10" dt="2022-07-12T16:44:26.906"/>
    <p1510:client id="{7800E47E-D0D5-44E6-8E18-AC240718758D}" v="9" dt="2022-07-11T04:00:30.596"/>
    <p1510:client id="{78DE79E5-73C5-4781-8EEB-CC6738BEF13C}" v="53" dt="2022-07-12T17:56:04.969"/>
    <p1510:client id="{E58E60F2-C61E-46E2-ACA1-4F18AC8447BB}" v="8" dt="2022-07-12T16:02:06.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arado, Paul" userId="S::pxa200012@utdallas.edu::b59ef46f-3add-4c11-8826-add8327be32f" providerId="AD" clId="Web-{E58E60F2-C61E-46E2-ACA1-4F18AC8447BB}"/>
    <pc:docChg chg="modSld">
      <pc:chgData name="Alvarado, Paul" userId="S::pxa200012@utdallas.edu::b59ef46f-3add-4c11-8826-add8327be32f" providerId="AD" clId="Web-{E58E60F2-C61E-46E2-ACA1-4F18AC8447BB}" dt="2022-07-12T16:02:06.522" v="7" actId="20577"/>
      <pc:docMkLst>
        <pc:docMk/>
      </pc:docMkLst>
      <pc:sldChg chg="modSp">
        <pc:chgData name="Alvarado, Paul" userId="S::pxa200012@utdallas.edu::b59ef46f-3add-4c11-8826-add8327be32f" providerId="AD" clId="Web-{E58E60F2-C61E-46E2-ACA1-4F18AC8447BB}" dt="2022-07-12T16:02:06.522" v="7" actId="20577"/>
        <pc:sldMkLst>
          <pc:docMk/>
          <pc:sldMk cId="780271345" sldId="264"/>
        </pc:sldMkLst>
        <pc:spChg chg="mod">
          <ac:chgData name="Alvarado, Paul" userId="S::pxa200012@utdallas.edu::b59ef46f-3add-4c11-8826-add8327be32f" providerId="AD" clId="Web-{E58E60F2-C61E-46E2-ACA1-4F18AC8447BB}" dt="2022-07-12T16:02:06.522" v="7" actId="20577"/>
          <ac:spMkLst>
            <pc:docMk/>
            <pc:sldMk cId="780271345" sldId="264"/>
            <ac:spMk id="3" creationId="{CDEFFF1F-297B-1504-598A-8D7082331B42}"/>
          </ac:spMkLst>
        </pc:spChg>
      </pc:sldChg>
    </pc:docChg>
  </pc:docChgLst>
  <pc:docChgLst>
    <pc:chgData name="Alvarado, Paul" userId="S::pxa200012@utdallas.edu::b59ef46f-3add-4c11-8826-add8327be32f" providerId="AD" clId="Web-{78DE79E5-73C5-4781-8EEB-CC6738BEF13C}"/>
    <pc:docChg chg="modSld">
      <pc:chgData name="Alvarado, Paul" userId="S::pxa200012@utdallas.edu::b59ef46f-3add-4c11-8826-add8327be32f" providerId="AD" clId="Web-{78DE79E5-73C5-4781-8EEB-CC6738BEF13C}" dt="2022-07-12T17:56:04.578" v="63"/>
      <pc:docMkLst>
        <pc:docMk/>
      </pc:docMkLst>
      <pc:sldChg chg="modNotes">
        <pc:chgData name="Alvarado, Paul" userId="S::pxa200012@utdallas.edu::b59ef46f-3add-4c11-8826-add8327be32f" providerId="AD" clId="Web-{78DE79E5-73C5-4781-8EEB-CC6738BEF13C}" dt="2022-07-12T17:51:13.148" v="6"/>
        <pc:sldMkLst>
          <pc:docMk/>
          <pc:sldMk cId="2957051842" sldId="322"/>
        </pc:sldMkLst>
      </pc:sldChg>
      <pc:sldChg chg="modNotes">
        <pc:chgData name="Alvarado, Paul" userId="S::pxa200012@utdallas.edu::b59ef46f-3add-4c11-8826-add8327be32f" providerId="AD" clId="Web-{78DE79E5-73C5-4781-8EEB-CC6738BEF13C}" dt="2022-07-12T17:51:23.242" v="11"/>
        <pc:sldMkLst>
          <pc:docMk/>
          <pc:sldMk cId="1168347025" sldId="325"/>
        </pc:sldMkLst>
      </pc:sldChg>
      <pc:sldChg chg="modNotes">
        <pc:chgData name="Alvarado, Paul" userId="S::pxa200012@utdallas.edu::b59ef46f-3add-4c11-8826-add8327be32f" providerId="AD" clId="Web-{78DE79E5-73C5-4781-8EEB-CC6738BEF13C}" dt="2022-07-12T17:51:03.616" v="1"/>
        <pc:sldMkLst>
          <pc:docMk/>
          <pc:sldMk cId="3373903938" sldId="339"/>
        </pc:sldMkLst>
      </pc:sldChg>
      <pc:sldChg chg="modSp modNotes">
        <pc:chgData name="Alvarado, Paul" userId="S::pxa200012@utdallas.edu::b59ef46f-3add-4c11-8826-add8327be32f" providerId="AD" clId="Web-{78DE79E5-73C5-4781-8EEB-CC6738BEF13C}" dt="2022-07-12T17:56:04.578" v="63"/>
        <pc:sldMkLst>
          <pc:docMk/>
          <pc:sldMk cId="1070788035" sldId="340"/>
        </pc:sldMkLst>
        <pc:spChg chg="mod">
          <ac:chgData name="Alvarado, Paul" userId="S::pxa200012@utdallas.edu::b59ef46f-3add-4c11-8826-add8327be32f" providerId="AD" clId="Web-{78DE79E5-73C5-4781-8EEB-CC6738BEF13C}" dt="2022-07-12T17:56:03.656" v="60" actId="20577"/>
          <ac:spMkLst>
            <pc:docMk/>
            <pc:sldMk cId="1070788035" sldId="340"/>
            <ac:spMk id="3" creationId="{38C995A9-DA9A-2E8D-F813-F97613D7063B}"/>
          </ac:spMkLst>
        </pc:spChg>
      </pc:sldChg>
    </pc:docChg>
  </pc:docChgLst>
  <pc:docChgLst>
    <pc:chgData name="Trivedi, Unnati" userId="S::uxt200000@utdallas.edu::6b4e4cfd-95f4-4362-bf94-2363b12c95fc" providerId="AD" clId="Web-{2FDB21CA-A6F9-4F87-BDDD-328B617AF658}"/>
    <pc:docChg chg="modSld sldOrd">
      <pc:chgData name="Trivedi, Unnati" userId="S::uxt200000@utdallas.edu::6b4e4cfd-95f4-4362-bf94-2363b12c95fc" providerId="AD" clId="Web-{2FDB21CA-A6F9-4F87-BDDD-328B617AF658}" dt="2022-07-12T16:44:26.562" v="8" actId="20577"/>
      <pc:docMkLst>
        <pc:docMk/>
      </pc:docMkLst>
      <pc:sldChg chg="ord">
        <pc:chgData name="Trivedi, Unnati" userId="S::uxt200000@utdallas.edu::6b4e4cfd-95f4-4362-bf94-2363b12c95fc" providerId="AD" clId="Web-{2FDB21CA-A6F9-4F87-BDDD-328B617AF658}" dt="2022-07-12T16:43:29.607" v="0"/>
        <pc:sldMkLst>
          <pc:docMk/>
          <pc:sldMk cId="2957051842" sldId="322"/>
        </pc:sldMkLst>
      </pc:sldChg>
      <pc:sldChg chg="modSp">
        <pc:chgData name="Trivedi, Unnati" userId="S::uxt200000@utdallas.edu::6b4e4cfd-95f4-4362-bf94-2363b12c95fc" providerId="AD" clId="Web-{2FDB21CA-A6F9-4F87-BDDD-328B617AF658}" dt="2022-07-12T16:44:26.562" v="8" actId="20577"/>
        <pc:sldMkLst>
          <pc:docMk/>
          <pc:sldMk cId="1070788035" sldId="340"/>
        </pc:sldMkLst>
        <pc:spChg chg="mod">
          <ac:chgData name="Trivedi, Unnati" userId="S::uxt200000@utdallas.edu::6b4e4cfd-95f4-4362-bf94-2363b12c95fc" providerId="AD" clId="Web-{2FDB21CA-A6F9-4F87-BDDD-328B617AF658}" dt="2022-07-12T16:44:26.562" v="8" actId="20577"/>
          <ac:spMkLst>
            <pc:docMk/>
            <pc:sldMk cId="1070788035" sldId="340"/>
            <ac:spMk id="3" creationId="{38C995A9-DA9A-2E8D-F813-F97613D7063B}"/>
          </ac:spMkLst>
        </pc:spChg>
      </pc:sldChg>
    </pc:docChg>
  </pc:docChgLst>
  <pc:docChgLst>
    <pc:chgData name="Paul Alvarado" userId="b59ef46f-3add-4c11-8826-add8327be32f" providerId="ADAL" clId="{120D106D-4811-8940-B6F1-B4AE4DD3F132}"/>
    <pc:docChg chg="addSld modSld">
      <pc:chgData name="Paul Alvarado" userId="b59ef46f-3add-4c11-8826-add8327be32f" providerId="ADAL" clId="{120D106D-4811-8940-B6F1-B4AE4DD3F132}" dt="2022-07-10T23:00:16.192" v="39" actId="20577"/>
      <pc:docMkLst>
        <pc:docMk/>
      </pc:docMkLst>
      <pc:sldChg chg="modNotesTx">
        <pc:chgData name="Paul Alvarado" userId="b59ef46f-3add-4c11-8826-add8327be32f" providerId="ADAL" clId="{120D106D-4811-8940-B6F1-B4AE4DD3F132}" dt="2022-07-10T23:00:16.192" v="39" actId="20577"/>
        <pc:sldMkLst>
          <pc:docMk/>
          <pc:sldMk cId="2957051842" sldId="322"/>
        </pc:sldMkLst>
      </pc:sldChg>
      <pc:sldChg chg="delSp modSp add mod setBg delDesignElem">
        <pc:chgData name="Paul Alvarado" userId="b59ef46f-3add-4c11-8826-add8327be32f" providerId="ADAL" clId="{120D106D-4811-8940-B6F1-B4AE4DD3F132}" dt="2022-07-10T22:54:36.524" v="36"/>
        <pc:sldMkLst>
          <pc:docMk/>
          <pc:sldMk cId="3373903938" sldId="339"/>
        </pc:sldMkLst>
        <pc:spChg chg="mod">
          <ac:chgData name="Paul Alvarado" userId="b59ef46f-3add-4c11-8826-add8327be32f" providerId="ADAL" clId="{120D106D-4811-8940-B6F1-B4AE4DD3F132}" dt="2022-07-10T22:54:12.199" v="35" actId="20577"/>
          <ac:spMkLst>
            <pc:docMk/>
            <pc:sldMk cId="3373903938" sldId="339"/>
            <ac:spMk id="2" creationId="{B30D9422-644B-6CF7-EF56-7C9CF2FBF5E1}"/>
          </ac:spMkLst>
        </pc:spChg>
        <pc:spChg chg="del">
          <ac:chgData name="Paul Alvarado" userId="b59ef46f-3add-4c11-8826-add8327be32f" providerId="ADAL" clId="{120D106D-4811-8940-B6F1-B4AE4DD3F132}" dt="2022-07-10T22:54:36.524" v="36"/>
          <ac:spMkLst>
            <pc:docMk/>
            <pc:sldMk cId="3373903938" sldId="339"/>
            <ac:spMk id="4" creationId="{21319A39-5A85-2B28-6F5A-97E951B892E1}"/>
          </ac:spMkLst>
        </pc:spChg>
        <pc:spChg chg="del">
          <ac:chgData name="Paul Alvarado" userId="b59ef46f-3add-4c11-8826-add8327be32f" providerId="ADAL" clId="{120D106D-4811-8940-B6F1-B4AE4DD3F132}" dt="2022-07-10T22:51:13.813" v="1"/>
          <ac:spMkLst>
            <pc:docMk/>
            <pc:sldMk cId="3373903938" sldId="339"/>
            <ac:spMk id="42" creationId="{21CD0CBD-C727-43F9-BDFE-34D6D1A97D46}"/>
          </ac:spMkLst>
        </pc:spChg>
        <pc:spChg chg="del">
          <ac:chgData name="Paul Alvarado" userId="b59ef46f-3add-4c11-8826-add8327be32f" providerId="ADAL" clId="{120D106D-4811-8940-B6F1-B4AE4DD3F132}" dt="2022-07-10T22:51:13.813" v="1"/>
          <ac:spMkLst>
            <pc:docMk/>
            <pc:sldMk cId="3373903938" sldId="339"/>
            <ac:spMk id="43" creationId="{1A5ACB9A-B0E5-4B85-B616-BAAFCBF066AC}"/>
          </ac:spMkLst>
        </pc:spChg>
        <pc:grpChg chg="del">
          <ac:chgData name="Paul Alvarado" userId="b59ef46f-3add-4c11-8826-add8327be32f" providerId="ADAL" clId="{120D106D-4811-8940-B6F1-B4AE4DD3F132}" dt="2022-07-10T22:51:13.813" v="1"/>
          <ac:grpSpMkLst>
            <pc:docMk/>
            <pc:sldMk cId="3373903938" sldId="339"/>
            <ac:grpSpMk id="44" creationId="{72E88C85-0C12-45AB-AB38-7DD8508C1CCB}"/>
          </ac:grpSpMkLst>
        </pc:grpChg>
      </pc:sldChg>
      <pc:sldChg chg="delSp modSp add mod setBg">
        <pc:chgData name="Paul Alvarado" userId="b59ef46f-3add-4c11-8826-add8327be32f" providerId="ADAL" clId="{120D106D-4811-8940-B6F1-B4AE4DD3F132}" dt="2022-07-10T22:54:36.524" v="36"/>
        <pc:sldMkLst>
          <pc:docMk/>
          <pc:sldMk cId="1070788035" sldId="340"/>
        </pc:sldMkLst>
        <pc:spChg chg="mod">
          <ac:chgData name="Paul Alvarado" userId="b59ef46f-3add-4c11-8826-add8327be32f" providerId="ADAL" clId="{120D106D-4811-8940-B6F1-B4AE4DD3F132}" dt="2022-07-10T22:52:48.999" v="8" actId="20577"/>
          <ac:spMkLst>
            <pc:docMk/>
            <pc:sldMk cId="1070788035" sldId="340"/>
            <ac:spMk id="2" creationId="{A43BC6C4-50D1-F70E-4BA9-FB8FB501D4DF}"/>
          </ac:spMkLst>
        </pc:spChg>
        <pc:spChg chg="mod">
          <ac:chgData name="Paul Alvarado" userId="b59ef46f-3add-4c11-8826-add8327be32f" providerId="ADAL" clId="{120D106D-4811-8940-B6F1-B4AE4DD3F132}" dt="2022-07-10T22:53:18.443" v="27" actId="20577"/>
          <ac:spMkLst>
            <pc:docMk/>
            <pc:sldMk cId="1070788035" sldId="340"/>
            <ac:spMk id="3" creationId="{38C995A9-DA9A-2E8D-F813-F97613D7063B}"/>
          </ac:spMkLst>
        </pc:spChg>
        <pc:spChg chg="del">
          <ac:chgData name="Paul Alvarado" userId="b59ef46f-3add-4c11-8826-add8327be32f" providerId="ADAL" clId="{120D106D-4811-8940-B6F1-B4AE4DD3F132}" dt="2022-07-10T22:54:36.524" v="36"/>
          <ac:spMkLst>
            <pc:docMk/>
            <pc:sldMk cId="1070788035" sldId="340"/>
            <ac:spMk id="4" creationId="{B4F476D1-6A49-071E-F7DB-EB4697E56542}"/>
          </ac:spMkLst>
        </pc:spChg>
      </pc:sldChg>
    </pc:docChg>
  </pc:docChgLst>
  <pc:docChgLst>
    <pc:chgData name="Subedi, Shekhar" userId="S::sxs200176@utdallas.edu::84d58140-46b6-40ef-aff7-1945ebe3395c" providerId="AD" clId="Web-{7800E47E-D0D5-44E6-8E18-AC240718758D}"/>
    <pc:docChg chg="modSld">
      <pc:chgData name="Subedi, Shekhar" userId="S::sxs200176@utdallas.edu::84d58140-46b6-40ef-aff7-1945ebe3395c" providerId="AD" clId="Web-{7800E47E-D0D5-44E6-8E18-AC240718758D}" dt="2022-07-11T04:00:30.596" v="9" actId="20577"/>
      <pc:docMkLst>
        <pc:docMk/>
      </pc:docMkLst>
      <pc:sldChg chg="modSp">
        <pc:chgData name="Subedi, Shekhar" userId="S::sxs200176@utdallas.edu::84d58140-46b6-40ef-aff7-1945ebe3395c" providerId="AD" clId="Web-{7800E47E-D0D5-44E6-8E18-AC240718758D}" dt="2022-07-11T03:44:38.247" v="5" actId="20577"/>
        <pc:sldMkLst>
          <pc:docMk/>
          <pc:sldMk cId="780271345" sldId="264"/>
        </pc:sldMkLst>
        <pc:spChg chg="mod">
          <ac:chgData name="Subedi, Shekhar" userId="S::sxs200176@utdallas.edu::84d58140-46b6-40ef-aff7-1945ebe3395c" providerId="AD" clId="Web-{7800E47E-D0D5-44E6-8E18-AC240718758D}" dt="2022-07-11T03:44:38.247" v="5" actId="20577"/>
          <ac:spMkLst>
            <pc:docMk/>
            <pc:sldMk cId="780271345" sldId="264"/>
            <ac:spMk id="3" creationId="{CDEFFF1F-297B-1504-598A-8D7082331B42}"/>
          </ac:spMkLst>
        </pc:spChg>
      </pc:sldChg>
      <pc:sldChg chg="modSp">
        <pc:chgData name="Subedi, Shekhar" userId="S::sxs200176@utdallas.edu::84d58140-46b6-40ef-aff7-1945ebe3395c" providerId="AD" clId="Web-{7800E47E-D0D5-44E6-8E18-AC240718758D}" dt="2022-07-11T04:00:30.596" v="9" actId="20577"/>
        <pc:sldMkLst>
          <pc:docMk/>
          <pc:sldMk cId="540572285" sldId="275"/>
        </pc:sldMkLst>
        <pc:spChg chg="mod">
          <ac:chgData name="Subedi, Shekhar" userId="S::sxs200176@utdallas.edu::84d58140-46b6-40ef-aff7-1945ebe3395c" providerId="AD" clId="Web-{7800E47E-D0D5-44E6-8E18-AC240718758D}" dt="2022-07-11T03:57:59.072" v="7" actId="20577"/>
          <ac:spMkLst>
            <pc:docMk/>
            <pc:sldMk cId="540572285" sldId="275"/>
            <ac:spMk id="2" creationId="{07C8B0A5-BE1E-E825-29BD-DF470719B02E}"/>
          </ac:spMkLst>
        </pc:spChg>
        <pc:spChg chg="mod">
          <ac:chgData name="Subedi, Shekhar" userId="S::sxs200176@utdallas.edu::84d58140-46b6-40ef-aff7-1945ebe3395c" providerId="AD" clId="Web-{7800E47E-D0D5-44E6-8E18-AC240718758D}" dt="2022-07-11T04:00:30.596" v="9" actId="20577"/>
          <ac:spMkLst>
            <pc:docMk/>
            <pc:sldMk cId="540572285" sldId="275"/>
            <ac:spMk id="3" creationId="{6AE0CC72-263F-AFA9-27A1-1BA62F82B4A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772ACC-3868-4CA3-B918-FA01BFF9D28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B31B63-6EE8-46AF-BBC0-2B14E549FD08}" type="parTrans" cxnId="{77E173AC-CBBB-4039-ADB8-910147EF79E7}">
      <dgm:prSet/>
      <dgm:spPr/>
      <dgm:t>
        <a:bodyPr/>
        <a:lstStyle/>
        <a:p>
          <a:endParaRPr lang="en-US"/>
        </a:p>
      </dgm:t>
    </dgm:pt>
    <dgm:pt modelId="{4C9113EA-B004-4E93-A09F-89EEF48BC7FC}">
      <dgm:prSet custT="1"/>
      <dgm:spPr>
        <a:noFill/>
        <a:ln>
          <a:noFill/>
        </a:ln>
      </dgm:spPr>
      <dgm:t>
        <a:bodyPr/>
        <a:lstStyle/>
        <a:p>
          <a:pPr>
            <a:lnSpc>
              <a:spcPct val="100000"/>
            </a:lnSpc>
          </a:pPr>
          <a:r>
            <a:rPr lang="en-US" sz="1600"/>
            <a:t>ArcGIS: A powerful GIs platform, a products by Esri, useful for urban planning and Crisis mapping etc., gives high level of computational analysis.</a:t>
          </a:r>
        </a:p>
      </dgm:t>
    </dgm:pt>
    <dgm:pt modelId="{17A6FBAC-AA14-4F3D-B850-5EA43C49E891}" type="sibTrans" cxnId="{77E173AC-CBBB-4039-ADB8-910147EF79E7}">
      <dgm:prSet/>
      <dgm:spPr/>
      <dgm:t>
        <a:bodyPr/>
        <a:lstStyle/>
        <a:p>
          <a:endParaRPr lang="en-US"/>
        </a:p>
      </dgm:t>
    </dgm:pt>
    <dgm:pt modelId="{78957AE7-B6FA-47D1-9642-1DCDA4A07D0A}" type="parTrans" cxnId="{3148D730-AEF5-40FB-8CEF-031DBB6CD3CB}">
      <dgm:prSet/>
      <dgm:spPr/>
      <dgm:t>
        <a:bodyPr/>
        <a:lstStyle/>
        <a:p>
          <a:endParaRPr lang="en-US"/>
        </a:p>
      </dgm:t>
    </dgm:pt>
    <dgm:pt modelId="{234CA025-BD2A-43C1-9E03-1AAB03D67F80}">
      <dgm:prSet custT="1"/>
      <dgm:spPr>
        <a:noFill/>
        <a:ln>
          <a:noFill/>
        </a:ln>
      </dgm:spPr>
      <dgm:t>
        <a:bodyPr/>
        <a:lstStyle/>
        <a:p>
          <a:pPr>
            <a:lnSpc>
              <a:spcPct val="100000"/>
            </a:lnSpc>
          </a:pPr>
          <a:r>
            <a:rPr lang="en-US" sz="1600"/>
            <a:t>QGIS: An open-source alternatives for ArcGis , shows high level of computational analysis and visualization both.</a:t>
          </a:r>
        </a:p>
      </dgm:t>
    </dgm:pt>
    <dgm:pt modelId="{E419CA88-E701-418E-AC1D-CD194EA6845C}" type="sibTrans" cxnId="{3148D730-AEF5-40FB-8CEF-031DBB6CD3CB}">
      <dgm:prSet/>
      <dgm:spPr/>
      <dgm:t>
        <a:bodyPr/>
        <a:lstStyle/>
        <a:p>
          <a:endParaRPr lang="en-US"/>
        </a:p>
      </dgm:t>
    </dgm:pt>
    <dgm:pt modelId="{757323A9-3FCF-4FB0-AF5F-45FA483578E8}" type="parTrans" cxnId="{00F2673A-D7C1-4FE0-946F-08258E33F279}">
      <dgm:prSet/>
      <dgm:spPr/>
      <dgm:t>
        <a:bodyPr/>
        <a:lstStyle/>
        <a:p>
          <a:endParaRPr lang="en-US"/>
        </a:p>
      </dgm:t>
    </dgm:pt>
    <dgm:pt modelId="{FA63EEC9-86D9-4EA0-94B3-5A06BA361863}">
      <dgm:prSet custT="1"/>
      <dgm:spPr>
        <a:noFill/>
        <a:ln>
          <a:noFill/>
        </a:ln>
      </dgm:spPr>
      <dgm:t>
        <a:bodyPr/>
        <a:lstStyle/>
        <a:p>
          <a:pPr>
            <a:lnSpc>
              <a:spcPct val="100000"/>
            </a:lnSpc>
          </a:pPr>
          <a:r>
            <a:rPr lang="en-US" sz="1600"/>
            <a:t>Certain programming languages have mapping packages as well. For example, Python or R could be used to build a unique map visualization</a:t>
          </a:r>
        </a:p>
      </dgm:t>
    </dgm:pt>
    <dgm:pt modelId="{9B759E75-6E7B-409F-8597-3D640F743D89}" type="sibTrans" cxnId="{00F2673A-D7C1-4FE0-946F-08258E33F279}">
      <dgm:prSet/>
      <dgm:spPr/>
      <dgm:t>
        <a:bodyPr/>
        <a:lstStyle/>
        <a:p>
          <a:endParaRPr lang="en-US"/>
        </a:p>
      </dgm:t>
    </dgm:pt>
    <dgm:pt modelId="{A4614904-9CBD-41D5-943D-C6AFF3E57841}" type="pres">
      <dgm:prSet presAssocID="{17772ACC-3868-4CA3-B918-FA01BFF9D28D}" presName="root" presStyleCnt="0">
        <dgm:presLayoutVars>
          <dgm:dir/>
          <dgm:resizeHandles val="exact"/>
        </dgm:presLayoutVars>
      </dgm:prSet>
      <dgm:spPr/>
    </dgm:pt>
    <dgm:pt modelId="{E3D5DC1F-C971-41A8-B1E3-850604B9997E}" type="pres">
      <dgm:prSet presAssocID="{4C9113EA-B004-4E93-A09F-89EEF48BC7FC}" presName="compNode" presStyleCnt="0"/>
      <dgm:spPr/>
    </dgm:pt>
    <dgm:pt modelId="{BED7D3B4-7E6B-40E4-B3AE-0F277C29714F}" type="pres">
      <dgm:prSet presAssocID="{4C9113EA-B004-4E93-A09F-89EEF48BC7FC}" presName="bgRect" presStyleLbl="bgShp" presStyleIdx="0" presStyleCnt="3"/>
      <dgm:spPr>
        <a:solidFill>
          <a:schemeClr val="accent1">
            <a:tint val="40000"/>
            <a:hueOff val="0"/>
            <a:satOff val="0"/>
            <a:lumOff val="0"/>
            <a:alphaOff val="0"/>
          </a:schemeClr>
        </a:solidFill>
        <a:ln>
          <a:noFill/>
        </a:ln>
      </dgm:spPr>
    </dgm:pt>
    <dgm:pt modelId="{6C4498A1-9707-40B8-9890-9730192C2640}" type="pres">
      <dgm:prSet presAssocID="{4C9113EA-B004-4E93-A09F-89EEF48BC7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Earth Globe Americas"/>
        </a:ext>
      </dgm:extLst>
    </dgm:pt>
    <dgm:pt modelId="{61D3A3A4-7BC4-4038-8F30-67C98E6D6E83}" type="pres">
      <dgm:prSet presAssocID="{4C9113EA-B004-4E93-A09F-89EEF48BC7FC}" presName="spaceRect" presStyleCnt="0"/>
      <dgm:spPr/>
    </dgm:pt>
    <dgm:pt modelId="{315051D2-2279-4905-8A1D-2178F1ACF3D3}" type="pres">
      <dgm:prSet presAssocID="{4C9113EA-B004-4E93-A09F-89EEF48BC7FC}" presName="parTx" presStyleLbl="revTx" presStyleIdx="0" presStyleCnt="3" custScaleX="104706">
        <dgm:presLayoutVars>
          <dgm:chMax val="0"/>
          <dgm:chPref val="0"/>
        </dgm:presLayoutVars>
      </dgm:prSet>
      <dgm:spPr/>
    </dgm:pt>
    <dgm:pt modelId="{0BB378CD-C426-470F-9B3B-4D154FD51F19}" type="pres">
      <dgm:prSet presAssocID="{17A6FBAC-AA14-4F3D-B850-5EA43C49E891}" presName="sibTrans" presStyleCnt="0"/>
      <dgm:spPr/>
    </dgm:pt>
    <dgm:pt modelId="{256782FF-54AB-490B-80F7-BAB3CE4F8272}" type="pres">
      <dgm:prSet presAssocID="{234CA025-BD2A-43C1-9E03-1AAB03D67F80}" presName="compNode" presStyleCnt="0"/>
      <dgm:spPr/>
    </dgm:pt>
    <dgm:pt modelId="{AF28B06B-7D71-4ED6-B1B6-85162C145774}" type="pres">
      <dgm:prSet presAssocID="{234CA025-BD2A-43C1-9E03-1AAB03D67F80}" presName="bgRect" presStyleLbl="bgShp" presStyleIdx="1" presStyleCnt="3"/>
      <dgm:spPr>
        <a:solidFill>
          <a:schemeClr val="accent1">
            <a:tint val="40000"/>
            <a:hueOff val="0"/>
            <a:satOff val="0"/>
            <a:lumOff val="0"/>
            <a:alphaOff val="0"/>
          </a:schemeClr>
        </a:solidFill>
        <a:ln>
          <a:noFill/>
        </a:ln>
      </dgm:spPr>
    </dgm:pt>
    <dgm:pt modelId="{96D4AE0D-1C4E-4663-A012-4A0023A86C61}" type="pres">
      <dgm:prSet presAssocID="{234CA025-BD2A-43C1-9E03-1AAB03D67F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Infinity"/>
        </a:ext>
      </dgm:extLst>
    </dgm:pt>
    <dgm:pt modelId="{77A556AD-BD96-4476-9407-E10490F178A4}" type="pres">
      <dgm:prSet presAssocID="{234CA025-BD2A-43C1-9E03-1AAB03D67F80}" presName="spaceRect" presStyleCnt="0"/>
      <dgm:spPr/>
    </dgm:pt>
    <dgm:pt modelId="{E88DF830-0839-4349-B6D6-2DE2209668B5}" type="pres">
      <dgm:prSet presAssocID="{234CA025-BD2A-43C1-9E03-1AAB03D67F80}" presName="parTx" presStyleLbl="revTx" presStyleIdx="1" presStyleCnt="3">
        <dgm:presLayoutVars>
          <dgm:chMax val="0"/>
          <dgm:chPref val="0"/>
        </dgm:presLayoutVars>
      </dgm:prSet>
      <dgm:spPr/>
    </dgm:pt>
    <dgm:pt modelId="{B9509815-1EAE-4D94-80D1-8AFA4F0BF0F2}" type="pres">
      <dgm:prSet presAssocID="{E419CA88-E701-418E-AC1D-CD194EA6845C}" presName="sibTrans" presStyleCnt="0"/>
      <dgm:spPr/>
    </dgm:pt>
    <dgm:pt modelId="{EEFB5A35-0A4D-4250-B492-600D80595CCF}" type="pres">
      <dgm:prSet presAssocID="{FA63EEC9-86D9-4EA0-94B3-5A06BA361863}" presName="compNode" presStyleCnt="0"/>
      <dgm:spPr/>
    </dgm:pt>
    <dgm:pt modelId="{3228FDA4-EDA1-4FD0-ADF5-2099C3DA05AA}" type="pres">
      <dgm:prSet presAssocID="{FA63EEC9-86D9-4EA0-94B3-5A06BA361863}" presName="bgRect" presStyleLbl="bgShp" presStyleIdx="2" presStyleCnt="3"/>
      <dgm:spPr>
        <a:solidFill>
          <a:schemeClr val="accent1">
            <a:tint val="40000"/>
            <a:hueOff val="0"/>
            <a:satOff val="0"/>
            <a:lumOff val="0"/>
            <a:alphaOff val="0"/>
          </a:schemeClr>
        </a:solidFill>
        <a:ln>
          <a:noFill/>
        </a:ln>
      </dgm:spPr>
    </dgm:pt>
    <dgm:pt modelId="{66EC19C9-142E-4F54-9A2A-140D1507B332}" type="pres">
      <dgm:prSet presAssocID="{FA63EEC9-86D9-4EA0-94B3-5A06BA3618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Web Design"/>
        </a:ext>
      </dgm:extLst>
    </dgm:pt>
    <dgm:pt modelId="{D017045A-7719-4CF9-9466-5154E0059DF7}" type="pres">
      <dgm:prSet presAssocID="{FA63EEC9-86D9-4EA0-94B3-5A06BA361863}" presName="spaceRect" presStyleCnt="0"/>
      <dgm:spPr/>
    </dgm:pt>
    <dgm:pt modelId="{AFC5F041-F91D-4BB9-BDA6-ED3E8A49209C}" type="pres">
      <dgm:prSet presAssocID="{FA63EEC9-86D9-4EA0-94B3-5A06BA361863}" presName="parTx" presStyleLbl="revTx" presStyleIdx="2" presStyleCnt="3">
        <dgm:presLayoutVars>
          <dgm:chMax val="0"/>
          <dgm:chPref val="0"/>
        </dgm:presLayoutVars>
      </dgm:prSet>
      <dgm:spPr/>
    </dgm:pt>
  </dgm:ptLst>
  <dgm:cxnLst>
    <dgm:cxn modelId="{86661E1B-221F-4337-84D9-7E3E33E12DE8}" type="presOf" srcId="{234CA025-BD2A-43C1-9E03-1AAB03D67F80}" destId="{E88DF830-0839-4349-B6D6-2DE2209668B5}" srcOrd="0" destOrd="0" presId="urn:microsoft.com/office/officeart/2018/2/layout/IconVerticalSolidList"/>
    <dgm:cxn modelId="{3148D730-AEF5-40FB-8CEF-031DBB6CD3CB}" srcId="{17772ACC-3868-4CA3-B918-FA01BFF9D28D}" destId="{234CA025-BD2A-43C1-9E03-1AAB03D67F80}" srcOrd="1" destOrd="0" parTransId="{78957AE7-B6FA-47D1-9642-1DCDA4A07D0A}" sibTransId="{E419CA88-E701-418E-AC1D-CD194EA6845C}"/>
    <dgm:cxn modelId="{00F2673A-D7C1-4FE0-946F-08258E33F279}" srcId="{17772ACC-3868-4CA3-B918-FA01BFF9D28D}" destId="{FA63EEC9-86D9-4EA0-94B3-5A06BA361863}" srcOrd="2" destOrd="0" parTransId="{757323A9-3FCF-4FB0-AF5F-45FA483578E8}" sibTransId="{9B759E75-6E7B-409F-8597-3D640F743D89}"/>
    <dgm:cxn modelId="{A638BA64-A1D2-47E5-8B1C-CB63DA86D27D}" type="presOf" srcId="{FA63EEC9-86D9-4EA0-94B3-5A06BA361863}" destId="{AFC5F041-F91D-4BB9-BDA6-ED3E8A49209C}" srcOrd="0" destOrd="0" presId="urn:microsoft.com/office/officeart/2018/2/layout/IconVerticalSolidList"/>
    <dgm:cxn modelId="{126AD768-8002-48EB-8DF1-5CF07FC3A8B2}" type="presOf" srcId="{17772ACC-3868-4CA3-B918-FA01BFF9D28D}" destId="{A4614904-9CBD-41D5-943D-C6AFF3E57841}" srcOrd="0" destOrd="0" presId="urn:microsoft.com/office/officeart/2018/2/layout/IconVerticalSolidList"/>
    <dgm:cxn modelId="{55049D9B-E0B8-4947-86B6-20433A274062}" type="presOf" srcId="{4C9113EA-B004-4E93-A09F-89EEF48BC7FC}" destId="{315051D2-2279-4905-8A1D-2178F1ACF3D3}" srcOrd="0" destOrd="0" presId="urn:microsoft.com/office/officeart/2018/2/layout/IconVerticalSolidList"/>
    <dgm:cxn modelId="{77E173AC-CBBB-4039-ADB8-910147EF79E7}" srcId="{17772ACC-3868-4CA3-B918-FA01BFF9D28D}" destId="{4C9113EA-B004-4E93-A09F-89EEF48BC7FC}" srcOrd="0" destOrd="0" parTransId="{74B31B63-6EE8-46AF-BBC0-2B14E549FD08}" sibTransId="{17A6FBAC-AA14-4F3D-B850-5EA43C49E891}"/>
    <dgm:cxn modelId="{1C49F169-1C4F-47C5-BE04-22302C90E2E9}" type="presParOf" srcId="{A4614904-9CBD-41D5-943D-C6AFF3E57841}" destId="{E3D5DC1F-C971-41A8-B1E3-850604B9997E}" srcOrd="0" destOrd="0" presId="urn:microsoft.com/office/officeart/2018/2/layout/IconVerticalSolidList"/>
    <dgm:cxn modelId="{9B081B75-69AD-4ABC-B04E-110ACAC63CD3}" type="presParOf" srcId="{E3D5DC1F-C971-41A8-B1E3-850604B9997E}" destId="{BED7D3B4-7E6B-40E4-B3AE-0F277C29714F}" srcOrd="0" destOrd="0" presId="urn:microsoft.com/office/officeart/2018/2/layout/IconVerticalSolidList"/>
    <dgm:cxn modelId="{605DC289-05A3-44C5-B444-5A4D1F166280}" type="presParOf" srcId="{E3D5DC1F-C971-41A8-B1E3-850604B9997E}" destId="{6C4498A1-9707-40B8-9890-9730192C2640}" srcOrd="1" destOrd="0" presId="urn:microsoft.com/office/officeart/2018/2/layout/IconVerticalSolidList"/>
    <dgm:cxn modelId="{351ABE1A-B3D2-45AE-AFB2-55B6DD42E8D5}" type="presParOf" srcId="{E3D5DC1F-C971-41A8-B1E3-850604B9997E}" destId="{61D3A3A4-7BC4-4038-8F30-67C98E6D6E83}" srcOrd="2" destOrd="0" presId="urn:microsoft.com/office/officeart/2018/2/layout/IconVerticalSolidList"/>
    <dgm:cxn modelId="{FB0D622C-EF89-4E56-8502-87E2BB3E0FBC}" type="presParOf" srcId="{E3D5DC1F-C971-41A8-B1E3-850604B9997E}" destId="{315051D2-2279-4905-8A1D-2178F1ACF3D3}" srcOrd="3" destOrd="0" presId="urn:microsoft.com/office/officeart/2018/2/layout/IconVerticalSolidList"/>
    <dgm:cxn modelId="{1C2D628C-4C35-4D14-8A4D-1FF5798B3C75}" type="presParOf" srcId="{A4614904-9CBD-41D5-943D-C6AFF3E57841}" destId="{0BB378CD-C426-470F-9B3B-4D154FD51F19}" srcOrd="1" destOrd="0" presId="urn:microsoft.com/office/officeart/2018/2/layout/IconVerticalSolidList"/>
    <dgm:cxn modelId="{72465534-8216-4916-9394-1010779A3F63}" type="presParOf" srcId="{A4614904-9CBD-41D5-943D-C6AFF3E57841}" destId="{256782FF-54AB-490B-80F7-BAB3CE4F8272}" srcOrd="2" destOrd="0" presId="urn:microsoft.com/office/officeart/2018/2/layout/IconVerticalSolidList"/>
    <dgm:cxn modelId="{CFE8D149-F570-4763-9A92-DE294D874497}" type="presParOf" srcId="{256782FF-54AB-490B-80F7-BAB3CE4F8272}" destId="{AF28B06B-7D71-4ED6-B1B6-85162C145774}" srcOrd="0" destOrd="0" presId="urn:microsoft.com/office/officeart/2018/2/layout/IconVerticalSolidList"/>
    <dgm:cxn modelId="{4C79B1B9-7529-4B15-B30E-B753D7DC9FB0}" type="presParOf" srcId="{256782FF-54AB-490B-80F7-BAB3CE4F8272}" destId="{96D4AE0D-1C4E-4663-A012-4A0023A86C61}" srcOrd="1" destOrd="0" presId="urn:microsoft.com/office/officeart/2018/2/layout/IconVerticalSolidList"/>
    <dgm:cxn modelId="{26C93BC6-61D2-4D0E-82BF-1E5AA74E484A}" type="presParOf" srcId="{256782FF-54AB-490B-80F7-BAB3CE4F8272}" destId="{77A556AD-BD96-4476-9407-E10490F178A4}" srcOrd="2" destOrd="0" presId="urn:microsoft.com/office/officeart/2018/2/layout/IconVerticalSolidList"/>
    <dgm:cxn modelId="{27B6A1EC-F1B5-4DEE-9A8C-A113D01A077E}" type="presParOf" srcId="{256782FF-54AB-490B-80F7-BAB3CE4F8272}" destId="{E88DF830-0839-4349-B6D6-2DE2209668B5}" srcOrd="3" destOrd="0" presId="urn:microsoft.com/office/officeart/2018/2/layout/IconVerticalSolidList"/>
    <dgm:cxn modelId="{C5DD389E-2689-452C-B3AD-F59BAB7ECD50}" type="presParOf" srcId="{A4614904-9CBD-41D5-943D-C6AFF3E57841}" destId="{B9509815-1EAE-4D94-80D1-8AFA4F0BF0F2}" srcOrd="3" destOrd="0" presId="urn:microsoft.com/office/officeart/2018/2/layout/IconVerticalSolidList"/>
    <dgm:cxn modelId="{1A9DE458-5386-4DFD-AE43-98F42BD7FC75}" type="presParOf" srcId="{A4614904-9CBD-41D5-943D-C6AFF3E57841}" destId="{EEFB5A35-0A4D-4250-B492-600D80595CCF}" srcOrd="4" destOrd="0" presId="urn:microsoft.com/office/officeart/2018/2/layout/IconVerticalSolidList"/>
    <dgm:cxn modelId="{A86D4B52-F44F-4B42-86C3-45F6C38763E2}" type="presParOf" srcId="{EEFB5A35-0A4D-4250-B492-600D80595CCF}" destId="{3228FDA4-EDA1-4FD0-ADF5-2099C3DA05AA}" srcOrd="0" destOrd="0" presId="urn:microsoft.com/office/officeart/2018/2/layout/IconVerticalSolidList"/>
    <dgm:cxn modelId="{AC21B534-24F6-456C-A355-3BF8EF343765}" type="presParOf" srcId="{EEFB5A35-0A4D-4250-B492-600D80595CCF}" destId="{66EC19C9-142E-4F54-9A2A-140D1507B332}" srcOrd="1" destOrd="0" presId="urn:microsoft.com/office/officeart/2018/2/layout/IconVerticalSolidList"/>
    <dgm:cxn modelId="{E1E22B00-22A3-4B0F-AEE7-91D1703922AD}" type="presParOf" srcId="{EEFB5A35-0A4D-4250-B492-600D80595CCF}" destId="{D017045A-7719-4CF9-9466-5154E0059DF7}" srcOrd="2" destOrd="0" presId="urn:microsoft.com/office/officeart/2018/2/layout/IconVerticalSolidList"/>
    <dgm:cxn modelId="{5A72BE02-7AFB-49CF-BAAD-4AFCFA2564FC}" type="presParOf" srcId="{EEFB5A35-0A4D-4250-B492-600D80595CCF}" destId="{AFC5F041-F91D-4BB9-BDA6-ED3E8A4920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E6AE9EA7-302F-4022-B439-670CFC4EF9B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65D0229-C2E5-43DC-9C9F-B3B447487673}">
      <dgm:prSet custT="1"/>
      <dgm:spPr/>
      <dgm:t>
        <a:bodyPr/>
        <a:lstStyle/>
        <a:p>
          <a:pPr>
            <a:lnSpc>
              <a:spcPct val="100000"/>
            </a:lnSpc>
          </a:pPr>
          <a:r>
            <a:rPr lang="en-US" sz="1200"/>
            <a:t>Commercial graph is used </a:t>
          </a:r>
          <a:r>
            <a:rPr lang="en-US" sz="1400"/>
            <a:t>for</a:t>
          </a:r>
          <a:r>
            <a:rPr lang="en-US" sz="1200"/>
            <a:t> visualizing complex business ecosystem through data</a:t>
          </a:r>
        </a:p>
      </dgm:t>
    </dgm:pt>
    <dgm:pt modelId="{05A390E0-DF8F-413C-A1D3-7D719B33A780}" type="parTrans" cxnId="{9728D0A4-47AE-4A18-8B25-30A3D1CCE6F2}">
      <dgm:prSet/>
      <dgm:spPr/>
      <dgm:t>
        <a:bodyPr/>
        <a:lstStyle/>
        <a:p>
          <a:endParaRPr lang="en-US" sz="2000"/>
        </a:p>
      </dgm:t>
    </dgm:pt>
    <dgm:pt modelId="{8F6343D8-270C-419A-A204-BAC3314FEF73}" type="sibTrans" cxnId="{9728D0A4-47AE-4A18-8B25-30A3D1CCE6F2}">
      <dgm:prSet/>
      <dgm:spPr/>
      <dgm:t>
        <a:bodyPr/>
        <a:lstStyle/>
        <a:p>
          <a:pPr>
            <a:lnSpc>
              <a:spcPct val="100000"/>
            </a:lnSpc>
          </a:pPr>
          <a:endParaRPr lang="en-US" sz="2000"/>
        </a:p>
      </dgm:t>
    </dgm:pt>
    <dgm:pt modelId="{DF5CC916-9B77-42DA-B118-9468372572D7}">
      <dgm:prSet custT="1"/>
      <dgm:spPr/>
      <dgm:t>
        <a:bodyPr/>
        <a:lstStyle/>
        <a:p>
          <a:pPr>
            <a:lnSpc>
              <a:spcPct val="100000"/>
            </a:lnSpc>
          </a:pPr>
          <a:r>
            <a:rPr lang="en-US" sz="1200"/>
            <a:t>It visually </a:t>
          </a:r>
          <a:r>
            <a:rPr lang="en-US" sz="1400"/>
            <a:t>displays</a:t>
          </a:r>
          <a:r>
            <a:rPr lang="en-US" sz="1200"/>
            <a:t> three things: Companies, Relationship, Reputation</a:t>
          </a:r>
        </a:p>
      </dgm:t>
    </dgm:pt>
    <dgm:pt modelId="{81764789-9755-422D-B132-438D9015358B}" type="parTrans" cxnId="{9648EADD-4F42-4557-BE55-143FE3083C34}">
      <dgm:prSet/>
      <dgm:spPr/>
      <dgm:t>
        <a:bodyPr/>
        <a:lstStyle/>
        <a:p>
          <a:endParaRPr lang="en-US" sz="2000"/>
        </a:p>
      </dgm:t>
    </dgm:pt>
    <dgm:pt modelId="{2BA50237-EBE4-42DE-BA54-5400CD4B03AD}" type="sibTrans" cxnId="{9648EADD-4F42-4557-BE55-143FE3083C34}">
      <dgm:prSet/>
      <dgm:spPr/>
      <dgm:t>
        <a:bodyPr/>
        <a:lstStyle/>
        <a:p>
          <a:pPr>
            <a:lnSpc>
              <a:spcPct val="100000"/>
            </a:lnSpc>
          </a:pPr>
          <a:endParaRPr lang="en-US" sz="2000"/>
        </a:p>
      </dgm:t>
    </dgm:pt>
    <dgm:pt modelId="{298F90AA-A703-4D27-BEF5-A186E43FAEA7}">
      <dgm:prSet/>
      <dgm:spPr/>
      <dgm:t>
        <a:bodyPr/>
        <a:lstStyle/>
        <a:p>
          <a:endParaRPr lang="en-US" sz="2000"/>
        </a:p>
      </dgm:t>
    </dgm:pt>
    <dgm:pt modelId="{A275B06E-389C-4762-95D9-6F4B7C96EF49}" type="parTrans" cxnId="{D09478C9-3A7D-4617-8834-AB8BD264C116}">
      <dgm:prSet/>
      <dgm:spPr/>
      <dgm:t>
        <a:bodyPr/>
        <a:lstStyle/>
        <a:p>
          <a:endParaRPr lang="en-US" sz="2000"/>
        </a:p>
      </dgm:t>
    </dgm:pt>
    <dgm:pt modelId="{7B061632-73C3-49FA-9EF4-C5B649921719}" type="sibTrans" cxnId="{D09478C9-3A7D-4617-8834-AB8BD264C116}">
      <dgm:prSet/>
      <dgm:spPr/>
      <dgm:t>
        <a:bodyPr/>
        <a:lstStyle/>
        <a:p>
          <a:endParaRPr lang="en-US" sz="2000"/>
        </a:p>
      </dgm:t>
    </dgm:pt>
    <dgm:pt modelId="{3368B8A0-76A7-4A80-8F42-B3A8BDD9F448}">
      <dgm:prSet custT="1"/>
      <dgm:spPr/>
      <dgm:t>
        <a:bodyPr/>
        <a:lstStyle/>
        <a:p>
          <a:pPr>
            <a:lnSpc>
              <a:spcPct val="100000"/>
            </a:lnSpc>
          </a:pPr>
          <a:r>
            <a:rPr lang="en-US" sz="1200"/>
            <a:t>In commercial graphs company does not have to opt to join a network for it to be included in a commercial graph. Instead, its connections to others can be derived from interactions recorded by other companies	</a:t>
          </a:r>
        </a:p>
      </dgm:t>
    </dgm:pt>
    <dgm:pt modelId="{9453FD42-1B7A-42F9-8ADE-172C1D61B89C}" type="parTrans" cxnId="{5AA3E2D9-AE76-419B-BA22-84E1EEDFD1A5}">
      <dgm:prSet/>
      <dgm:spPr/>
      <dgm:t>
        <a:bodyPr/>
        <a:lstStyle/>
        <a:p>
          <a:endParaRPr lang="en-US" sz="2000"/>
        </a:p>
      </dgm:t>
    </dgm:pt>
    <dgm:pt modelId="{B35278F5-BFA2-4FCD-89E5-7E7EABB35064}" type="sibTrans" cxnId="{5AA3E2D9-AE76-419B-BA22-84E1EEDFD1A5}">
      <dgm:prSet/>
      <dgm:spPr/>
      <dgm:t>
        <a:bodyPr/>
        <a:lstStyle/>
        <a:p>
          <a:pPr>
            <a:lnSpc>
              <a:spcPct val="100000"/>
            </a:lnSpc>
          </a:pPr>
          <a:endParaRPr lang="en-US" sz="2000"/>
        </a:p>
      </dgm:t>
    </dgm:pt>
    <dgm:pt modelId="{B02E20BE-1BAE-4CBB-A345-9A12015CD24F}">
      <dgm:prSet custT="1"/>
      <dgm:spPr/>
      <dgm:t>
        <a:bodyPr/>
        <a:lstStyle/>
        <a:p>
          <a:pPr>
            <a:lnSpc>
              <a:spcPct val="100000"/>
            </a:lnSpc>
          </a:pPr>
          <a:r>
            <a:rPr lang="en-US" sz="1200"/>
            <a:t>The main source of value for commercial graph is the ability to depict each party’s earned reputation.	</a:t>
          </a:r>
        </a:p>
      </dgm:t>
    </dgm:pt>
    <dgm:pt modelId="{5DBE1BFC-74FB-406F-8238-FA6C6893E44A}" type="parTrans" cxnId="{D527F819-5CB7-4E66-838C-336F9A399ECB}">
      <dgm:prSet/>
      <dgm:spPr/>
      <dgm:t>
        <a:bodyPr/>
        <a:lstStyle/>
        <a:p>
          <a:endParaRPr lang="en-US" sz="2000"/>
        </a:p>
      </dgm:t>
    </dgm:pt>
    <dgm:pt modelId="{EF28C7BF-8C47-4CDE-8E3F-9F4E9F60441A}" type="sibTrans" cxnId="{D527F819-5CB7-4E66-838C-336F9A399ECB}">
      <dgm:prSet/>
      <dgm:spPr/>
      <dgm:t>
        <a:bodyPr/>
        <a:lstStyle/>
        <a:p>
          <a:pPr>
            <a:lnSpc>
              <a:spcPct val="100000"/>
            </a:lnSpc>
          </a:pPr>
          <a:endParaRPr lang="en-US" sz="2000"/>
        </a:p>
      </dgm:t>
    </dgm:pt>
    <dgm:pt modelId="{C611A2BF-D45E-4BE6-BF03-490FE349CC80}">
      <dgm:prSet custT="1"/>
      <dgm:spPr/>
      <dgm:t>
        <a:bodyPr/>
        <a:lstStyle/>
        <a:p>
          <a:pPr>
            <a:lnSpc>
              <a:spcPct val="100000"/>
            </a:lnSpc>
          </a:pPr>
          <a:r>
            <a:rPr lang="en-US" sz="1200"/>
            <a:t>Commercial graph rely on implicit indicators of quality and performance which can be observed between companies.</a:t>
          </a:r>
        </a:p>
      </dgm:t>
    </dgm:pt>
    <dgm:pt modelId="{D3009E59-ACED-4F72-B07B-85E3C78681D0}" type="parTrans" cxnId="{BFDB35A8-590E-4383-AC8A-92DEA78153FD}">
      <dgm:prSet/>
      <dgm:spPr/>
      <dgm:t>
        <a:bodyPr/>
        <a:lstStyle/>
        <a:p>
          <a:endParaRPr lang="en-US" sz="2000"/>
        </a:p>
      </dgm:t>
    </dgm:pt>
    <dgm:pt modelId="{FE40EB82-B25A-4198-B06D-2FA4078B4344}" type="sibTrans" cxnId="{BFDB35A8-590E-4383-AC8A-92DEA78153FD}">
      <dgm:prSet/>
      <dgm:spPr/>
      <dgm:t>
        <a:bodyPr/>
        <a:lstStyle/>
        <a:p>
          <a:pPr>
            <a:lnSpc>
              <a:spcPct val="100000"/>
            </a:lnSpc>
          </a:pPr>
          <a:endParaRPr lang="en-US" sz="2000"/>
        </a:p>
      </dgm:t>
    </dgm:pt>
    <dgm:pt modelId="{B589FC3C-431A-4ED0-843B-884CB0CF7437}">
      <dgm:prSet custT="1"/>
      <dgm:spPr/>
      <dgm:t>
        <a:bodyPr/>
        <a:lstStyle/>
        <a:p>
          <a:pPr>
            <a:lnSpc>
              <a:spcPct val="100000"/>
            </a:lnSpc>
          </a:pPr>
          <a:r>
            <a:rPr lang="en-US" sz="1200"/>
            <a:t>Commercial graph help companies assess the performance of their business relationships</a:t>
          </a:r>
        </a:p>
      </dgm:t>
    </dgm:pt>
    <dgm:pt modelId="{602B887F-5428-4E7F-B921-D4FA5ADB064C}" type="parTrans" cxnId="{DFA164A2-64C3-4852-8BEC-5B411655B704}">
      <dgm:prSet/>
      <dgm:spPr/>
      <dgm:t>
        <a:bodyPr/>
        <a:lstStyle/>
        <a:p>
          <a:endParaRPr lang="en-US" sz="2000"/>
        </a:p>
      </dgm:t>
    </dgm:pt>
    <dgm:pt modelId="{E8FBC1FD-00BD-4D80-88B4-DB2823094F44}" type="sibTrans" cxnId="{DFA164A2-64C3-4852-8BEC-5B411655B704}">
      <dgm:prSet/>
      <dgm:spPr/>
      <dgm:t>
        <a:bodyPr/>
        <a:lstStyle/>
        <a:p>
          <a:endParaRPr lang="en-US" sz="2000"/>
        </a:p>
      </dgm:t>
    </dgm:pt>
    <dgm:pt modelId="{06E34B2E-5A45-4245-8363-D5241253649A}" type="pres">
      <dgm:prSet presAssocID="{E6AE9EA7-302F-4022-B439-670CFC4EF9B4}" presName="root" presStyleCnt="0">
        <dgm:presLayoutVars>
          <dgm:dir/>
          <dgm:resizeHandles val="exact"/>
        </dgm:presLayoutVars>
      </dgm:prSet>
      <dgm:spPr/>
    </dgm:pt>
    <dgm:pt modelId="{22C4B1F4-FA8F-4D31-AB1B-D0E4106DEB60}" type="pres">
      <dgm:prSet presAssocID="{E6AE9EA7-302F-4022-B439-670CFC4EF9B4}" presName="container" presStyleCnt="0">
        <dgm:presLayoutVars>
          <dgm:dir/>
          <dgm:resizeHandles val="exact"/>
        </dgm:presLayoutVars>
      </dgm:prSet>
      <dgm:spPr/>
    </dgm:pt>
    <dgm:pt modelId="{B3249C3B-E75F-4CB0-9F7B-19C049298F7F}" type="pres">
      <dgm:prSet presAssocID="{165D0229-C2E5-43DC-9C9F-B3B447487673}" presName="compNode" presStyleCnt="0"/>
      <dgm:spPr/>
    </dgm:pt>
    <dgm:pt modelId="{F5941141-3174-4AB8-AF41-F260F8DB1DAB}" type="pres">
      <dgm:prSet presAssocID="{165D0229-C2E5-43DC-9C9F-B3B447487673}" presName="iconBgRect" presStyleLbl="bgShp" presStyleIdx="0" presStyleCnt="6"/>
      <dgm:spPr/>
    </dgm:pt>
    <dgm:pt modelId="{7C17BF8B-3BC7-4D69-835A-478AC86EF59C}" type="pres">
      <dgm:prSet presAssocID="{165D0229-C2E5-43DC-9C9F-B3B44748767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B7264BA3-6A50-413C-91F4-927F9AF0CD3E}" type="pres">
      <dgm:prSet presAssocID="{165D0229-C2E5-43DC-9C9F-B3B447487673}" presName="spaceRect" presStyleCnt="0"/>
      <dgm:spPr/>
    </dgm:pt>
    <dgm:pt modelId="{6A17B3E2-FF13-44CE-ABD2-00005CA18FEF}" type="pres">
      <dgm:prSet presAssocID="{165D0229-C2E5-43DC-9C9F-B3B447487673}" presName="textRect" presStyleLbl="revTx" presStyleIdx="0" presStyleCnt="6">
        <dgm:presLayoutVars>
          <dgm:chMax val="1"/>
          <dgm:chPref val="1"/>
        </dgm:presLayoutVars>
      </dgm:prSet>
      <dgm:spPr/>
    </dgm:pt>
    <dgm:pt modelId="{8F59C374-2A02-4088-BDDA-5B225DB62E58}" type="pres">
      <dgm:prSet presAssocID="{8F6343D8-270C-419A-A204-BAC3314FEF73}" presName="sibTrans" presStyleLbl="sibTrans2D1" presStyleIdx="0" presStyleCnt="0"/>
      <dgm:spPr/>
    </dgm:pt>
    <dgm:pt modelId="{117EAB26-B555-47DB-981A-44B896616353}" type="pres">
      <dgm:prSet presAssocID="{DF5CC916-9B77-42DA-B118-9468372572D7}" presName="compNode" presStyleCnt="0"/>
      <dgm:spPr/>
    </dgm:pt>
    <dgm:pt modelId="{4E30A438-70AF-4EDA-8785-E2BF187421F1}" type="pres">
      <dgm:prSet presAssocID="{DF5CC916-9B77-42DA-B118-9468372572D7}" presName="iconBgRect" presStyleLbl="bgShp" presStyleIdx="1" presStyleCnt="6"/>
      <dgm:spPr/>
    </dgm:pt>
    <dgm:pt modelId="{C88CBFEC-E636-46E5-8595-06DB7D6CAE3E}" type="pres">
      <dgm:prSet presAssocID="{DF5CC916-9B77-42DA-B118-9468372572D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324B53E1-D551-4698-93AF-9E05BEF38D81}" type="pres">
      <dgm:prSet presAssocID="{DF5CC916-9B77-42DA-B118-9468372572D7}" presName="spaceRect" presStyleCnt="0"/>
      <dgm:spPr/>
    </dgm:pt>
    <dgm:pt modelId="{2CA21FDE-3727-4557-8CF6-3A9C250D57A7}" type="pres">
      <dgm:prSet presAssocID="{DF5CC916-9B77-42DA-B118-9468372572D7}" presName="textRect" presStyleLbl="revTx" presStyleIdx="1" presStyleCnt="6">
        <dgm:presLayoutVars>
          <dgm:chMax val="1"/>
          <dgm:chPref val="1"/>
        </dgm:presLayoutVars>
      </dgm:prSet>
      <dgm:spPr/>
    </dgm:pt>
    <dgm:pt modelId="{CD7128C6-EBDA-4C03-B248-3186D7ADB76E}" type="pres">
      <dgm:prSet presAssocID="{2BA50237-EBE4-42DE-BA54-5400CD4B03AD}" presName="sibTrans" presStyleLbl="sibTrans2D1" presStyleIdx="0" presStyleCnt="0"/>
      <dgm:spPr/>
    </dgm:pt>
    <dgm:pt modelId="{61121125-5470-4D6C-8D39-F069F4D89D76}" type="pres">
      <dgm:prSet presAssocID="{3368B8A0-76A7-4A80-8F42-B3A8BDD9F448}" presName="compNode" presStyleCnt="0"/>
      <dgm:spPr/>
    </dgm:pt>
    <dgm:pt modelId="{F9B1B793-3D2A-415D-99BD-48BA0EB1838F}" type="pres">
      <dgm:prSet presAssocID="{3368B8A0-76A7-4A80-8F42-B3A8BDD9F448}" presName="iconBgRect" presStyleLbl="bgShp" presStyleIdx="2" presStyleCnt="6"/>
      <dgm:spPr/>
    </dgm:pt>
    <dgm:pt modelId="{18635439-4F4E-47B3-B701-37735E130AEC}" type="pres">
      <dgm:prSet presAssocID="{3368B8A0-76A7-4A80-8F42-B3A8BDD9F44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ximize"/>
        </a:ext>
      </dgm:extLst>
    </dgm:pt>
    <dgm:pt modelId="{92E5EBFA-71D4-40E1-9B6A-13960D9D150A}" type="pres">
      <dgm:prSet presAssocID="{3368B8A0-76A7-4A80-8F42-B3A8BDD9F448}" presName="spaceRect" presStyleCnt="0"/>
      <dgm:spPr/>
    </dgm:pt>
    <dgm:pt modelId="{25C083E1-5570-42E2-ACB8-97A3CCC63E00}" type="pres">
      <dgm:prSet presAssocID="{3368B8A0-76A7-4A80-8F42-B3A8BDD9F448}" presName="textRect" presStyleLbl="revTx" presStyleIdx="2" presStyleCnt="6">
        <dgm:presLayoutVars>
          <dgm:chMax val="1"/>
          <dgm:chPref val="1"/>
        </dgm:presLayoutVars>
      </dgm:prSet>
      <dgm:spPr/>
    </dgm:pt>
    <dgm:pt modelId="{B73C7B56-3772-4A3E-896D-D15E51E488AF}" type="pres">
      <dgm:prSet presAssocID="{B35278F5-BFA2-4FCD-89E5-7E7EABB35064}" presName="sibTrans" presStyleLbl="sibTrans2D1" presStyleIdx="0" presStyleCnt="0"/>
      <dgm:spPr/>
    </dgm:pt>
    <dgm:pt modelId="{E9184EE3-FD14-4C50-88BF-9BD68136C558}" type="pres">
      <dgm:prSet presAssocID="{B02E20BE-1BAE-4CBB-A345-9A12015CD24F}" presName="compNode" presStyleCnt="0"/>
      <dgm:spPr/>
    </dgm:pt>
    <dgm:pt modelId="{AFC8E71C-F8D0-4016-AA77-C0084B5AF63B}" type="pres">
      <dgm:prSet presAssocID="{B02E20BE-1BAE-4CBB-A345-9A12015CD24F}" presName="iconBgRect" presStyleLbl="bgShp" presStyleIdx="3" presStyleCnt="6"/>
      <dgm:spPr/>
    </dgm:pt>
    <dgm:pt modelId="{EFAC49EE-7791-49EF-9D1A-8805D85F867B}" type="pres">
      <dgm:prSet presAssocID="{B02E20BE-1BAE-4CBB-A345-9A12015CD2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DA1D6F4-7A96-40CF-9A49-330D986BBE57}" type="pres">
      <dgm:prSet presAssocID="{B02E20BE-1BAE-4CBB-A345-9A12015CD24F}" presName="spaceRect" presStyleCnt="0"/>
      <dgm:spPr/>
    </dgm:pt>
    <dgm:pt modelId="{766D6492-0761-49AC-9FF3-8D9CDC0A0683}" type="pres">
      <dgm:prSet presAssocID="{B02E20BE-1BAE-4CBB-A345-9A12015CD24F}" presName="textRect" presStyleLbl="revTx" presStyleIdx="3" presStyleCnt="6">
        <dgm:presLayoutVars>
          <dgm:chMax val="1"/>
          <dgm:chPref val="1"/>
        </dgm:presLayoutVars>
      </dgm:prSet>
      <dgm:spPr/>
    </dgm:pt>
    <dgm:pt modelId="{9BF1BE75-DD24-4F51-BF9E-657876D2602F}" type="pres">
      <dgm:prSet presAssocID="{EF28C7BF-8C47-4CDE-8E3F-9F4E9F60441A}" presName="sibTrans" presStyleLbl="sibTrans2D1" presStyleIdx="0" presStyleCnt="0"/>
      <dgm:spPr/>
    </dgm:pt>
    <dgm:pt modelId="{7FD0973A-DC46-47A8-9E3C-B3E12D05F349}" type="pres">
      <dgm:prSet presAssocID="{C611A2BF-D45E-4BE6-BF03-490FE349CC80}" presName="compNode" presStyleCnt="0"/>
      <dgm:spPr/>
    </dgm:pt>
    <dgm:pt modelId="{5EEED276-01FB-435F-A207-61969E283F39}" type="pres">
      <dgm:prSet presAssocID="{C611A2BF-D45E-4BE6-BF03-490FE349CC80}" presName="iconBgRect" presStyleLbl="bgShp" presStyleIdx="4" presStyleCnt="6"/>
      <dgm:spPr/>
    </dgm:pt>
    <dgm:pt modelId="{124FD1CC-573E-4377-A2C0-DEFF08C3E865}" type="pres">
      <dgm:prSet presAssocID="{C611A2BF-D45E-4BE6-BF03-490FE349CC8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Graph with Upward Trend"/>
        </a:ext>
      </dgm:extLst>
    </dgm:pt>
    <dgm:pt modelId="{550F8043-BC56-4AC6-B253-2ADAF793FF6E}" type="pres">
      <dgm:prSet presAssocID="{C611A2BF-D45E-4BE6-BF03-490FE349CC80}" presName="spaceRect" presStyleCnt="0"/>
      <dgm:spPr/>
    </dgm:pt>
    <dgm:pt modelId="{AAEB2B34-1BF0-41C4-A433-FEE3E6F1B2BC}" type="pres">
      <dgm:prSet presAssocID="{C611A2BF-D45E-4BE6-BF03-490FE349CC80}" presName="textRect" presStyleLbl="revTx" presStyleIdx="4" presStyleCnt="6">
        <dgm:presLayoutVars>
          <dgm:chMax val="1"/>
          <dgm:chPref val="1"/>
        </dgm:presLayoutVars>
      </dgm:prSet>
      <dgm:spPr/>
    </dgm:pt>
    <dgm:pt modelId="{68923A55-156A-4E44-B7AA-704AAC876017}" type="pres">
      <dgm:prSet presAssocID="{FE40EB82-B25A-4198-B06D-2FA4078B4344}" presName="sibTrans" presStyleLbl="sibTrans2D1" presStyleIdx="0" presStyleCnt="0"/>
      <dgm:spPr/>
    </dgm:pt>
    <dgm:pt modelId="{D423162C-0C48-4FF6-B5AC-E502CB3CFA53}" type="pres">
      <dgm:prSet presAssocID="{B589FC3C-431A-4ED0-843B-884CB0CF7437}" presName="compNode" presStyleCnt="0"/>
      <dgm:spPr/>
    </dgm:pt>
    <dgm:pt modelId="{6C9D3120-9227-49D6-92D6-D951904C01A2}" type="pres">
      <dgm:prSet presAssocID="{B589FC3C-431A-4ED0-843B-884CB0CF7437}" presName="iconBgRect" presStyleLbl="bgShp" presStyleIdx="5" presStyleCnt="6"/>
      <dgm:spPr/>
    </dgm:pt>
    <dgm:pt modelId="{43374390-7329-4630-A073-205A8214DC98}" type="pres">
      <dgm:prSet presAssocID="{B589FC3C-431A-4ED0-843B-884CB0CF743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C98ABA89-4E73-42D5-9E4B-A3505B85D9C9}" type="pres">
      <dgm:prSet presAssocID="{B589FC3C-431A-4ED0-843B-884CB0CF7437}" presName="spaceRect" presStyleCnt="0"/>
      <dgm:spPr/>
    </dgm:pt>
    <dgm:pt modelId="{2B15924C-3E55-40A9-B9B7-CCD777D105E3}" type="pres">
      <dgm:prSet presAssocID="{B589FC3C-431A-4ED0-843B-884CB0CF7437}" presName="textRect" presStyleLbl="revTx" presStyleIdx="5" presStyleCnt="6">
        <dgm:presLayoutVars>
          <dgm:chMax val="1"/>
          <dgm:chPref val="1"/>
        </dgm:presLayoutVars>
      </dgm:prSet>
      <dgm:spPr/>
    </dgm:pt>
  </dgm:ptLst>
  <dgm:cxnLst>
    <dgm:cxn modelId="{4E732C18-AEBC-3A41-94F4-0AE7C1790800}" type="presOf" srcId="{3368B8A0-76A7-4A80-8F42-B3A8BDD9F448}" destId="{25C083E1-5570-42E2-ACB8-97A3CCC63E00}" srcOrd="0" destOrd="0" presId="urn:microsoft.com/office/officeart/2018/2/layout/IconCircleList"/>
    <dgm:cxn modelId="{D527F819-5CB7-4E66-838C-336F9A399ECB}" srcId="{E6AE9EA7-302F-4022-B439-670CFC4EF9B4}" destId="{B02E20BE-1BAE-4CBB-A345-9A12015CD24F}" srcOrd="3" destOrd="0" parTransId="{5DBE1BFC-74FB-406F-8238-FA6C6893E44A}" sibTransId="{EF28C7BF-8C47-4CDE-8E3F-9F4E9F60441A}"/>
    <dgm:cxn modelId="{6404146B-AF25-4342-876F-26D38DC9DAC8}" type="presOf" srcId="{C611A2BF-D45E-4BE6-BF03-490FE349CC80}" destId="{AAEB2B34-1BF0-41C4-A433-FEE3E6F1B2BC}" srcOrd="0" destOrd="0" presId="urn:microsoft.com/office/officeart/2018/2/layout/IconCircleList"/>
    <dgm:cxn modelId="{BC7E7256-E4B6-7D45-A941-957CBB9B625D}" type="presOf" srcId="{E6AE9EA7-302F-4022-B439-670CFC4EF9B4}" destId="{06E34B2E-5A45-4245-8363-D5241253649A}" srcOrd="0" destOrd="0" presId="urn:microsoft.com/office/officeart/2018/2/layout/IconCircleList"/>
    <dgm:cxn modelId="{AA0F627F-52E5-AD4E-9865-CD82661872E4}" type="presOf" srcId="{B589FC3C-431A-4ED0-843B-884CB0CF7437}" destId="{2B15924C-3E55-40A9-B9B7-CCD777D105E3}" srcOrd="0" destOrd="0" presId="urn:microsoft.com/office/officeart/2018/2/layout/IconCircleList"/>
    <dgm:cxn modelId="{67A7ED87-D926-7442-ABF8-7FD8DD135C0F}" type="presOf" srcId="{DF5CC916-9B77-42DA-B118-9468372572D7}" destId="{2CA21FDE-3727-4557-8CF6-3A9C250D57A7}" srcOrd="0" destOrd="0" presId="urn:microsoft.com/office/officeart/2018/2/layout/IconCircleList"/>
    <dgm:cxn modelId="{9D3E8C9E-6193-0840-B1B4-0A6395C0B8B3}" type="presOf" srcId="{EF28C7BF-8C47-4CDE-8E3F-9F4E9F60441A}" destId="{9BF1BE75-DD24-4F51-BF9E-657876D2602F}" srcOrd="0" destOrd="0" presId="urn:microsoft.com/office/officeart/2018/2/layout/IconCircleList"/>
    <dgm:cxn modelId="{DFA164A2-64C3-4852-8BEC-5B411655B704}" srcId="{E6AE9EA7-302F-4022-B439-670CFC4EF9B4}" destId="{B589FC3C-431A-4ED0-843B-884CB0CF7437}" srcOrd="5" destOrd="0" parTransId="{602B887F-5428-4E7F-B921-D4FA5ADB064C}" sibTransId="{E8FBC1FD-00BD-4D80-88B4-DB2823094F44}"/>
    <dgm:cxn modelId="{9728D0A4-47AE-4A18-8B25-30A3D1CCE6F2}" srcId="{E6AE9EA7-302F-4022-B439-670CFC4EF9B4}" destId="{165D0229-C2E5-43DC-9C9F-B3B447487673}" srcOrd="0" destOrd="0" parTransId="{05A390E0-DF8F-413C-A1D3-7D719B33A780}" sibTransId="{8F6343D8-270C-419A-A204-BAC3314FEF73}"/>
    <dgm:cxn modelId="{BFDB35A8-590E-4383-AC8A-92DEA78153FD}" srcId="{E6AE9EA7-302F-4022-B439-670CFC4EF9B4}" destId="{C611A2BF-D45E-4BE6-BF03-490FE349CC80}" srcOrd="4" destOrd="0" parTransId="{D3009E59-ACED-4F72-B07B-85E3C78681D0}" sibTransId="{FE40EB82-B25A-4198-B06D-2FA4078B4344}"/>
    <dgm:cxn modelId="{212E7FC4-4D08-FA4C-A8F1-48FDB3B66DD0}" type="presOf" srcId="{B35278F5-BFA2-4FCD-89E5-7E7EABB35064}" destId="{B73C7B56-3772-4A3E-896D-D15E51E488AF}" srcOrd="0" destOrd="0" presId="urn:microsoft.com/office/officeart/2018/2/layout/IconCircleList"/>
    <dgm:cxn modelId="{5CCEF8C7-0DD7-764A-A28D-6808A71A2781}" type="presOf" srcId="{165D0229-C2E5-43DC-9C9F-B3B447487673}" destId="{6A17B3E2-FF13-44CE-ABD2-00005CA18FEF}" srcOrd="0" destOrd="0" presId="urn:microsoft.com/office/officeart/2018/2/layout/IconCircleList"/>
    <dgm:cxn modelId="{D09478C9-3A7D-4617-8834-AB8BD264C116}" srcId="{DF5CC916-9B77-42DA-B118-9468372572D7}" destId="{298F90AA-A703-4D27-BEF5-A186E43FAEA7}" srcOrd="0" destOrd="0" parTransId="{A275B06E-389C-4762-95D9-6F4B7C96EF49}" sibTransId="{7B061632-73C3-49FA-9EF4-C5B649921719}"/>
    <dgm:cxn modelId="{A9A1E1D5-B3FF-AF46-A79C-D1F745C5CCC6}" type="presOf" srcId="{2BA50237-EBE4-42DE-BA54-5400CD4B03AD}" destId="{CD7128C6-EBDA-4C03-B248-3186D7ADB76E}" srcOrd="0" destOrd="0" presId="urn:microsoft.com/office/officeart/2018/2/layout/IconCircleList"/>
    <dgm:cxn modelId="{D4668DD6-356D-C046-9857-1C247B3D603A}" type="presOf" srcId="{B02E20BE-1BAE-4CBB-A345-9A12015CD24F}" destId="{766D6492-0761-49AC-9FF3-8D9CDC0A0683}" srcOrd="0" destOrd="0" presId="urn:microsoft.com/office/officeart/2018/2/layout/IconCircleList"/>
    <dgm:cxn modelId="{5AA3E2D9-AE76-419B-BA22-84E1EEDFD1A5}" srcId="{E6AE9EA7-302F-4022-B439-670CFC4EF9B4}" destId="{3368B8A0-76A7-4A80-8F42-B3A8BDD9F448}" srcOrd="2" destOrd="0" parTransId="{9453FD42-1B7A-42F9-8ADE-172C1D61B89C}" sibTransId="{B35278F5-BFA2-4FCD-89E5-7E7EABB35064}"/>
    <dgm:cxn modelId="{9648EADD-4F42-4557-BE55-143FE3083C34}" srcId="{E6AE9EA7-302F-4022-B439-670CFC4EF9B4}" destId="{DF5CC916-9B77-42DA-B118-9468372572D7}" srcOrd="1" destOrd="0" parTransId="{81764789-9755-422D-B132-438D9015358B}" sibTransId="{2BA50237-EBE4-42DE-BA54-5400CD4B03AD}"/>
    <dgm:cxn modelId="{D99AF8EA-4214-0947-9086-54A8EE8A0137}" type="presOf" srcId="{8F6343D8-270C-419A-A204-BAC3314FEF73}" destId="{8F59C374-2A02-4088-BDDA-5B225DB62E58}" srcOrd="0" destOrd="0" presId="urn:microsoft.com/office/officeart/2018/2/layout/IconCircleList"/>
    <dgm:cxn modelId="{8C6A36FA-3966-9D49-874B-B743FF65D127}" type="presOf" srcId="{FE40EB82-B25A-4198-B06D-2FA4078B4344}" destId="{68923A55-156A-4E44-B7AA-704AAC876017}" srcOrd="0" destOrd="0" presId="urn:microsoft.com/office/officeart/2018/2/layout/IconCircleList"/>
    <dgm:cxn modelId="{ED74327E-6544-D14F-A1D8-93C10CF5EE35}" type="presParOf" srcId="{06E34B2E-5A45-4245-8363-D5241253649A}" destId="{22C4B1F4-FA8F-4D31-AB1B-D0E4106DEB60}" srcOrd="0" destOrd="0" presId="urn:microsoft.com/office/officeart/2018/2/layout/IconCircleList"/>
    <dgm:cxn modelId="{576E961A-FA3E-0D46-A5BC-011276032EFA}" type="presParOf" srcId="{22C4B1F4-FA8F-4D31-AB1B-D0E4106DEB60}" destId="{B3249C3B-E75F-4CB0-9F7B-19C049298F7F}" srcOrd="0" destOrd="0" presId="urn:microsoft.com/office/officeart/2018/2/layout/IconCircleList"/>
    <dgm:cxn modelId="{EA98C9E7-9D33-304F-85FB-5CC8C7F5185C}" type="presParOf" srcId="{B3249C3B-E75F-4CB0-9F7B-19C049298F7F}" destId="{F5941141-3174-4AB8-AF41-F260F8DB1DAB}" srcOrd="0" destOrd="0" presId="urn:microsoft.com/office/officeart/2018/2/layout/IconCircleList"/>
    <dgm:cxn modelId="{0C804B0A-AC44-E241-B3E6-B1297EA1F63D}" type="presParOf" srcId="{B3249C3B-E75F-4CB0-9F7B-19C049298F7F}" destId="{7C17BF8B-3BC7-4D69-835A-478AC86EF59C}" srcOrd="1" destOrd="0" presId="urn:microsoft.com/office/officeart/2018/2/layout/IconCircleList"/>
    <dgm:cxn modelId="{D7F6E9D1-BC3D-AD49-9F28-C27E3182003B}" type="presParOf" srcId="{B3249C3B-E75F-4CB0-9F7B-19C049298F7F}" destId="{B7264BA3-6A50-413C-91F4-927F9AF0CD3E}" srcOrd="2" destOrd="0" presId="urn:microsoft.com/office/officeart/2018/2/layout/IconCircleList"/>
    <dgm:cxn modelId="{344758CB-3E98-CB4E-81E5-CC58E22E6413}" type="presParOf" srcId="{B3249C3B-E75F-4CB0-9F7B-19C049298F7F}" destId="{6A17B3E2-FF13-44CE-ABD2-00005CA18FEF}" srcOrd="3" destOrd="0" presId="urn:microsoft.com/office/officeart/2018/2/layout/IconCircleList"/>
    <dgm:cxn modelId="{63348730-CF84-4542-A891-96B34B4098D9}" type="presParOf" srcId="{22C4B1F4-FA8F-4D31-AB1B-D0E4106DEB60}" destId="{8F59C374-2A02-4088-BDDA-5B225DB62E58}" srcOrd="1" destOrd="0" presId="urn:microsoft.com/office/officeart/2018/2/layout/IconCircleList"/>
    <dgm:cxn modelId="{A7245CF5-6B8F-974B-938A-940266B9736A}" type="presParOf" srcId="{22C4B1F4-FA8F-4D31-AB1B-D0E4106DEB60}" destId="{117EAB26-B555-47DB-981A-44B896616353}" srcOrd="2" destOrd="0" presId="urn:microsoft.com/office/officeart/2018/2/layout/IconCircleList"/>
    <dgm:cxn modelId="{DB13A118-D915-7D47-893B-0B03448A804A}" type="presParOf" srcId="{117EAB26-B555-47DB-981A-44B896616353}" destId="{4E30A438-70AF-4EDA-8785-E2BF187421F1}" srcOrd="0" destOrd="0" presId="urn:microsoft.com/office/officeart/2018/2/layout/IconCircleList"/>
    <dgm:cxn modelId="{79D7D15A-7EB8-1645-849C-F683CFF3589F}" type="presParOf" srcId="{117EAB26-B555-47DB-981A-44B896616353}" destId="{C88CBFEC-E636-46E5-8595-06DB7D6CAE3E}" srcOrd="1" destOrd="0" presId="urn:microsoft.com/office/officeart/2018/2/layout/IconCircleList"/>
    <dgm:cxn modelId="{3708521A-A4B3-3A4F-9F5D-4E7A8300B7DF}" type="presParOf" srcId="{117EAB26-B555-47DB-981A-44B896616353}" destId="{324B53E1-D551-4698-93AF-9E05BEF38D81}" srcOrd="2" destOrd="0" presId="urn:microsoft.com/office/officeart/2018/2/layout/IconCircleList"/>
    <dgm:cxn modelId="{57AC074D-BB80-5142-8DE8-1CB0B49D0BEB}" type="presParOf" srcId="{117EAB26-B555-47DB-981A-44B896616353}" destId="{2CA21FDE-3727-4557-8CF6-3A9C250D57A7}" srcOrd="3" destOrd="0" presId="urn:microsoft.com/office/officeart/2018/2/layout/IconCircleList"/>
    <dgm:cxn modelId="{9AAE9421-6C96-2B49-BE90-13A30AE6D3F5}" type="presParOf" srcId="{22C4B1F4-FA8F-4D31-AB1B-D0E4106DEB60}" destId="{CD7128C6-EBDA-4C03-B248-3186D7ADB76E}" srcOrd="3" destOrd="0" presId="urn:microsoft.com/office/officeart/2018/2/layout/IconCircleList"/>
    <dgm:cxn modelId="{B9C674EC-DDC7-964F-9609-0AC86507A300}" type="presParOf" srcId="{22C4B1F4-FA8F-4D31-AB1B-D0E4106DEB60}" destId="{61121125-5470-4D6C-8D39-F069F4D89D76}" srcOrd="4" destOrd="0" presId="urn:microsoft.com/office/officeart/2018/2/layout/IconCircleList"/>
    <dgm:cxn modelId="{DA04BA39-988C-AD48-A6CA-4E5A8E6FE9F0}" type="presParOf" srcId="{61121125-5470-4D6C-8D39-F069F4D89D76}" destId="{F9B1B793-3D2A-415D-99BD-48BA0EB1838F}" srcOrd="0" destOrd="0" presId="urn:microsoft.com/office/officeart/2018/2/layout/IconCircleList"/>
    <dgm:cxn modelId="{5F2370FC-3540-4A48-9CF6-A6EDA946FE2E}" type="presParOf" srcId="{61121125-5470-4D6C-8D39-F069F4D89D76}" destId="{18635439-4F4E-47B3-B701-37735E130AEC}" srcOrd="1" destOrd="0" presId="urn:microsoft.com/office/officeart/2018/2/layout/IconCircleList"/>
    <dgm:cxn modelId="{DC6F8137-0452-DA4C-A5B7-D4CBBA172BDA}" type="presParOf" srcId="{61121125-5470-4D6C-8D39-F069F4D89D76}" destId="{92E5EBFA-71D4-40E1-9B6A-13960D9D150A}" srcOrd="2" destOrd="0" presId="urn:microsoft.com/office/officeart/2018/2/layout/IconCircleList"/>
    <dgm:cxn modelId="{D68F0FC3-8FEE-DE4E-923E-43C6EB17D554}" type="presParOf" srcId="{61121125-5470-4D6C-8D39-F069F4D89D76}" destId="{25C083E1-5570-42E2-ACB8-97A3CCC63E00}" srcOrd="3" destOrd="0" presId="urn:microsoft.com/office/officeart/2018/2/layout/IconCircleList"/>
    <dgm:cxn modelId="{9B4DD7C8-B6B7-0E46-974B-02E7A4494D43}" type="presParOf" srcId="{22C4B1F4-FA8F-4D31-AB1B-D0E4106DEB60}" destId="{B73C7B56-3772-4A3E-896D-D15E51E488AF}" srcOrd="5" destOrd="0" presId="urn:microsoft.com/office/officeart/2018/2/layout/IconCircleList"/>
    <dgm:cxn modelId="{699BA02C-9B1E-A248-843F-4C80416CBEC7}" type="presParOf" srcId="{22C4B1F4-FA8F-4D31-AB1B-D0E4106DEB60}" destId="{E9184EE3-FD14-4C50-88BF-9BD68136C558}" srcOrd="6" destOrd="0" presId="urn:microsoft.com/office/officeart/2018/2/layout/IconCircleList"/>
    <dgm:cxn modelId="{FEA2EB45-4FA6-E843-94FD-CC2BC5A30B0D}" type="presParOf" srcId="{E9184EE3-FD14-4C50-88BF-9BD68136C558}" destId="{AFC8E71C-F8D0-4016-AA77-C0084B5AF63B}" srcOrd="0" destOrd="0" presId="urn:microsoft.com/office/officeart/2018/2/layout/IconCircleList"/>
    <dgm:cxn modelId="{65D05088-4CB5-144F-BC7A-A4829602E2BA}" type="presParOf" srcId="{E9184EE3-FD14-4C50-88BF-9BD68136C558}" destId="{EFAC49EE-7791-49EF-9D1A-8805D85F867B}" srcOrd="1" destOrd="0" presId="urn:microsoft.com/office/officeart/2018/2/layout/IconCircleList"/>
    <dgm:cxn modelId="{A648CB08-FAE9-A34B-85C0-7C22373558D4}" type="presParOf" srcId="{E9184EE3-FD14-4C50-88BF-9BD68136C558}" destId="{1DA1D6F4-7A96-40CF-9A49-330D986BBE57}" srcOrd="2" destOrd="0" presId="urn:microsoft.com/office/officeart/2018/2/layout/IconCircleList"/>
    <dgm:cxn modelId="{886A8A92-B6C4-9240-9475-E61DEE3B6F12}" type="presParOf" srcId="{E9184EE3-FD14-4C50-88BF-9BD68136C558}" destId="{766D6492-0761-49AC-9FF3-8D9CDC0A0683}" srcOrd="3" destOrd="0" presId="urn:microsoft.com/office/officeart/2018/2/layout/IconCircleList"/>
    <dgm:cxn modelId="{3EDFC98C-6307-7743-8644-CE6BFF6343CD}" type="presParOf" srcId="{22C4B1F4-FA8F-4D31-AB1B-D0E4106DEB60}" destId="{9BF1BE75-DD24-4F51-BF9E-657876D2602F}" srcOrd="7" destOrd="0" presId="urn:microsoft.com/office/officeart/2018/2/layout/IconCircleList"/>
    <dgm:cxn modelId="{8893407E-1E3A-DA4C-B921-C18936E4ED13}" type="presParOf" srcId="{22C4B1F4-FA8F-4D31-AB1B-D0E4106DEB60}" destId="{7FD0973A-DC46-47A8-9E3C-B3E12D05F349}" srcOrd="8" destOrd="0" presId="urn:microsoft.com/office/officeart/2018/2/layout/IconCircleList"/>
    <dgm:cxn modelId="{B75454B6-215C-5D4E-A8C3-ED87350A2BCC}" type="presParOf" srcId="{7FD0973A-DC46-47A8-9E3C-B3E12D05F349}" destId="{5EEED276-01FB-435F-A207-61969E283F39}" srcOrd="0" destOrd="0" presId="urn:microsoft.com/office/officeart/2018/2/layout/IconCircleList"/>
    <dgm:cxn modelId="{06F03DDC-B490-5A45-8ED7-7AAD8F9D6222}" type="presParOf" srcId="{7FD0973A-DC46-47A8-9E3C-B3E12D05F349}" destId="{124FD1CC-573E-4377-A2C0-DEFF08C3E865}" srcOrd="1" destOrd="0" presId="urn:microsoft.com/office/officeart/2018/2/layout/IconCircleList"/>
    <dgm:cxn modelId="{26342C4A-B252-DB40-9886-245CE39B763A}" type="presParOf" srcId="{7FD0973A-DC46-47A8-9E3C-B3E12D05F349}" destId="{550F8043-BC56-4AC6-B253-2ADAF793FF6E}" srcOrd="2" destOrd="0" presId="urn:microsoft.com/office/officeart/2018/2/layout/IconCircleList"/>
    <dgm:cxn modelId="{1C2A7152-3162-2A4A-B8AA-62E3DDF4EAA3}" type="presParOf" srcId="{7FD0973A-DC46-47A8-9E3C-B3E12D05F349}" destId="{AAEB2B34-1BF0-41C4-A433-FEE3E6F1B2BC}" srcOrd="3" destOrd="0" presId="urn:microsoft.com/office/officeart/2018/2/layout/IconCircleList"/>
    <dgm:cxn modelId="{CFB170AD-7179-9842-A80E-664062124D1D}" type="presParOf" srcId="{22C4B1F4-FA8F-4D31-AB1B-D0E4106DEB60}" destId="{68923A55-156A-4E44-B7AA-704AAC876017}" srcOrd="9" destOrd="0" presId="urn:microsoft.com/office/officeart/2018/2/layout/IconCircleList"/>
    <dgm:cxn modelId="{29636F20-008D-9C4F-BB88-AE42E72BDE38}" type="presParOf" srcId="{22C4B1F4-FA8F-4D31-AB1B-D0E4106DEB60}" destId="{D423162C-0C48-4FF6-B5AC-E502CB3CFA53}" srcOrd="10" destOrd="0" presId="urn:microsoft.com/office/officeart/2018/2/layout/IconCircleList"/>
    <dgm:cxn modelId="{DAE670E2-4BBB-BF46-A45C-3A68F8FE8747}" type="presParOf" srcId="{D423162C-0C48-4FF6-B5AC-E502CB3CFA53}" destId="{6C9D3120-9227-49D6-92D6-D951904C01A2}" srcOrd="0" destOrd="0" presId="urn:microsoft.com/office/officeart/2018/2/layout/IconCircleList"/>
    <dgm:cxn modelId="{35A106A3-9F77-DC44-B105-ADD23AE71B64}" type="presParOf" srcId="{D423162C-0C48-4FF6-B5AC-E502CB3CFA53}" destId="{43374390-7329-4630-A073-205A8214DC98}" srcOrd="1" destOrd="0" presId="urn:microsoft.com/office/officeart/2018/2/layout/IconCircleList"/>
    <dgm:cxn modelId="{58490F80-7A9E-D14A-98DD-CFFB1CB76C61}" type="presParOf" srcId="{D423162C-0C48-4FF6-B5AC-E502CB3CFA53}" destId="{C98ABA89-4E73-42D5-9E4B-A3505B85D9C9}" srcOrd="2" destOrd="0" presId="urn:microsoft.com/office/officeart/2018/2/layout/IconCircleList"/>
    <dgm:cxn modelId="{E8EA129A-45D6-734D-BBCB-F5026246BA1C}" type="presParOf" srcId="{D423162C-0C48-4FF6-B5AC-E502CB3CFA53}" destId="{2B15924C-3E55-40A9-B9B7-CCD777D105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3370EB-5F49-4FE0-886D-684D33FB51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0195AAF-D5CB-40D2-9D3D-FCE912E3E6B6}">
      <dgm:prSet/>
      <dgm:spPr/>
      <dgm:t>
        <a:bodyPr/>
        <a:lstStyle/>
        <a:p>
          <a:pPr>
            <a:lnSpc>
              <a:spcPct val="100000"/>
            </a:lnSpc>
          </a:pPr>
          <a:r>
            <a:rPr lang="en-US"/>
            <a:t>Depiction of a company’s earned reputation</a:t>
          </a:r>
        </a:p>
      </dgm:t>
    </dgm:pt>
    <dgm:pt modelId="{8003AFB4-26BE-4831-968B-E2854CC48630}" type="parTrans" cxnId="{B4045801-8E5E-4781-960B-BE5E826524D3}">
      <dgm:prSet/>
      <dgm:spPr/>
      <dgm:t>
        <a:bodyPr/>
        <a:lstStyle/>
        <a:p>
          <a:endParaRPr lang="en-US"/>
        </a:p>
      </dgm:t>
    </dgm:pt>
    <dgm:pt modelId="{CF694B2B-B513-4865-AE55-00A816DC315D}" type="sibTrans" cxnId="{B4045801-8E5E-4781-960B-BE5E826524D3}">
      <dgm:prSet/>
      <dgm:spPr/>
      <dgm:t>
        <a:bodyPr/>
        <a:lstStyle/>
        <a:p>
          <a:endParaRPr lang="en-US"/>
        </a:p>
      </dgm:t>
    </dgm:pt>
    <dgm:pt modelId="{36AAD8AA-2DAD-4C4C-BBA8-10F5C6571BA2}">
      <dgm:prSet/>
      <dgm:spPr/>
      <dgm:t>
        <a:bodyPr/>
        <a:lstStyle/>
        <a:p>
          <a:pPr>
            <a:lnSpc>
              <a:spcPct val="100000"/>
            </a:lnSpc>
          </a:pPr>
          <a:endParaRPr lang="en-US"/>
        </a:p>
      </dgm:t>
    </dgm:pt>
    <dgm:pt modelId="{F1E1A6A0-D0E0-46E1-B358-16723FCD238D}" type="parTrans" cxnId="{A2591445-D690-48AB-B29E-E409A9F275B0}">
      <dgm:prSet/>
      <dgm:spPr/>
      <dgm:t>
        <a:bodyPr/>
        <a:lstStyle/>
        <a:p>
          <a:endParaRPr lang="en-US"/>
        </a:p>
      </dgm:t>
    </dgm:pt>
    <dgm:pt modelId="{7DB5F52E-56CA-42DA-AC08-00E26AC78657}" type="sibTrans" cxnId="{A2591445-D690-48AB-B29E-E409A9F275B0}">
      <dgm:prSet/>
      <dgm:spPr/>
      <dgm:t>
        <a:bodyPr/>
        <a:lstStyle/>
        <a:p>
          <a:endParaRPr lang="en-US"/>
        </a:p>
      </dgm:t>
    </dgm:pt>
    <dgm:pt modelId="{4B14EBD3-4E8F-4EE7-8F07-2A97B40CE09D}">
      <dgm:prSet/>
      <dgm:spPr/>
      <dgm:t>
        <a:bodyPr/>
        <a:lstStyle/>
        <a:p>
          <a:pPr>
            <a:lnSpc>
              <a:spcPct val="100000"/>
            </a:lnSpc>
          </a:pPr>
          <a:r>
            <a:rPr lang="en-US"/>
            <a:t>Provide industry-wide assessment of performance for individual companies</a:t>
          </a:r>
        </a:p>
      </dgm:t>
    </dgm:pt>
    <dgm:pt modelId="{EEBC3AF8-1EB0-43E8-8B6C-78E944C35005}" type="parTrans" cxnId="{0A3ACE71-E298-4DCE-BAAA-2BE54FDA181F}">
      <dgm:prSet/>
      <dgm:spPr/>
      <dgm:t>
        <a:bodyPr/>
        <a:lstStyle/>
        <a:p>
          <a:endParaRPr lang="en-US"/>
        </a:p>
      </dgm:t>
    </dgm:pt>
    <dgm:pt modelId="{382D5E2F-9713-41C8-AED3-8BBE259CEC12}" type="sibTrans" cxnId="{0A3ACE71-E298-4DCE-BAAA-2BE54FDA181F}">
      <dgm:prSet/>
      <dgm:spPr/>
      <dgm:t>
        <a:bodyPr/>
        <a:lstStyle/>
        <a:p>
          <a:endParaRPr lang="en-US"/>
        </a:p>
      </dgm:t>
    </dgm:pt>
    <dgm:pt modelId="{BF45F8B7-963E-45A5-A4D6-D654BB0DD515}">
      <dgm:prSet/>
      <dgm:spPr/>
      <dgm:t>
        <a:bodyPr/>
        <a:lstStyle/>
        <a:p>
          <a:pPr>
            <a:lnSpc>
              <a:spcPct val="100000"/>
            </a:lnSpc>
          </a:pPr>
          <a:r>
            <a:rPr lang="en-US"/>
            <a:t>Help managers identify new and superior partners and suppliers</a:t>
          </a:r>
        </a:p>
      </dgm:t>
    </dgm:pt>
    <dgm:pt modelId="{EE796887-4C8A-462A-A2A8-0B7D1F61605D}" type="parTrans" cxnId="{92CC71EF-468C-4C80-8263-5DDD0AF0F376}">
      <dgm:prSet/>
      <dgm:spPr/>
      <dgm:t>
        <a:bodyPr/>
        <a:lstStyle/>
        <a:p>
          <a:endParaRPr lang="en-US"/>
        </a:p>
      </dgm:t>
    </dgm:pt>
    <dgm:pt modelId="{D2140D89-166C-40EA-80EE-17737A32C015}" type="sibTrans" cxnId="{92CC71EF-468C-4C80-8263-5DDD0AF0F376}">
      <dgm:prSet/>
      <dgm:spPr/>
      <dgm:t>
        <a:bodyPr/>
        <a:lstStyle/>
        <a:p>
          <a:endParaRPr lang="en-US"/>
        </a:p>
      </dgm:t>
    </dgm:pt>
    <dgm:pt modelId="{5D6C8F9C-7F42-4304-A297-D790B981E01E}" type="pres">
      <dgm:prSet presAssocID="{E23370EB-5F49-4FE0-886D-684D33FB517D}" presName="root" presStyleCnt="0">
        <dgm:presLayoutVars>
          <dgm:dir/>
          <dgm:resizeHandles val="exact"/>
        </dgm:presLayoutVars>
      </dgm:prSet>
      <dgm:spPr/>
    </dgm:pt>
    <dgm:pt modelId="{42FF41BB-E33A-4122-B891-17260AE6FB12}" type="pres">
      <dgm:prSet presAssocID="{70195AAF-D5CB-40D2-9D3D-FCE912E3E6B6}" presName="compNode" presStyleCnt="0"/>
      <dgm:spPr/>
    </dgm:pt>
    <dgm:pt modelId="{E8CA24D0-18E0-4367-A333-5C03A0B9E2C2}" type="pres">
      <dgm:prSet presAssocID="{70195AAF-D5CB-40D2-9D3D-FCE912E3E6B6}" presName="bgRect" presStyleLbl="bgShp" presStyleIdx="0" presStyleCnt="3" custLinFactNeighborY="-1751"/>
      <dgm:spPr/>
    </dgm:pt>
    <dgm:pt modelId="{B2C3814F-4DB0-4445-9312-81BE124E9198}" type="pres">
      <dgm:prSet presAssocID="{70195AAF-D5CB-40D2-9D3D-FCE912E3E6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A69D3C6-DCE5-48AF-90DB-AD3182D39216}" type="pres">
      <dgm:prSet presAssocID="{70195AAF-D5CB-40D2-9D3D-FCE912E3E6B6}" presName="spaceRect" presStyleCnt="0"/>
      <dgm:spPr/>
    </dgm:pt>
    <dgm:pt modelId="{03577E42-9635-4A48-87CA-7D902A832CE1}" type="pres">
      <dgm:prSet presAssocID="{70195AAF-D5CB-40D2-9D3D-FCE912E3E6B6}" presName="parTx" presStyleLbl="revTx" presStyleIdx="0" presStyleCnt="4">
        <dgm:presLayoutVars>
          <dgm:chMax val="0"/>
          <dgm:chPref val="0"/>
        </dgm:presLayoutVars>
      </dgm:prSet>
      <dgm:spPr/>
    </dgm:pt>
    <dgm:pt modelId="{39734ED6-3C47-4692-B197-F03FF009379E}" type="pres">
      <dgm:prSet presAssocID="{70195AAF-D5CB-40D2-9D3D-FCE912E3E6B6}" presName="desTx" presStyleLbl="revTx" presStyleIdx="1" presStyleCnt="4">
        <dgm:presLayoutVars/>
      </dgm:prSet>
      <dgm:spPr/>
    </dgm:pt>
    <dgm:pt modelId="{B06C5702-CCFE-4E66-BB06-B0B9DCF36E82}" type="pres">
      <dgm:prSet presAssocID="{CF694B2B-B513-4865-AE55-00A816DC315D}" presName="sibTrans" presStyleCnt="0"/>
      <dgm:spPr/>
    </dgm:pt>
    <dgm:pt modelId="{68EE6B96-118E-4C74-B732-C32E2451D9DB}" type="pres">
      <dgm:prSet presAssocID="{4B14EBD3-4E8F-4EE7-8F07-2A97B40CE09D}" presName="compNode" presStyleCnt="0"/>
      <dgm:spPr/>
    </dgm:pt>
    <dgm:pt modelId="{63A593CB-34C7-4FA1-92E0-C579613218B0}" type="pres">
      <dgm:prSet presAssocID="{4B14EBD3-4E8F-4EE7-8F07-2A97B40CE09D}" presName="bgRect" presStyleLbl="bgShp" presStyleIdx="1" presStyleCnt="3"/>
      <dgm:spPr/>
    </dgm:pt>
    <dgm:pt modelId="{37359DD7-C155-4332-AB28-5207910D5196}" type="pres">
      <dgm:prSet presAssocID="{4B14EBD3-4E8F-4EE7-8F07-2A97B40CE0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C4444986-DA90-4167-8981-811FA749F608}" type="pres">
      <dgm:prSet presAssocID="{4B14EBD3-4E8F-4EE7-8F07-2A97B40CE09D}" presName="spaceRect" presStyleCnt="0"/>
      <dgm:spPr/>
    </dgm:pt>
    <dgm:pt modelId="{35262AD1-03E5-4E65-851F-400254D58DF9}" type="pres">
      <dgm:prSet presAssocID="{4B14EBD3-4E8F-4EE7-8F07-2A97B40CE09D}" presName="parTx" presStyleLbl="revTx" presStyleIdx="2" presStyleCnt="4">
        <dgm:presLayoutVars>
          <dgm:chMax val="0"/>
          <dgm:chPref val="0"/>
        </dgm:presLayoutVars>
      </dgm:prSet>
      <dgm:spPr/>
    </dgm:pt>
    <dgm:pt modelId="{E6F5F519-DB89-45BD-9C3E-83144DDB1C28}" type="pres">
      <dgm:prSet presAssocID="{382D5E2F-9713-41C8-AED3-8BBE259CEC12}" presName="sibTrans" presStyleCnt="0"/>
      <dgm:spPr/>
    </dgm:pt>
    <dgm:pt modelId="{6BA0ADA6-C7F3-4893-A091-E7495E6C22D5}" type="pres">
      <dgm:prSet presAssocID="{BF45F8B7-963E-45A5-A4D6-D654BB0DD515}" presName="compNode" presStyleCnt="0"/>
      <dgm:spPr/>
    </dgm:pt>
    <dgm:pt modelId="{D869AA44-AE48-4341-BF4A-65809FDE4C19}" type="pres">
      <dgm:prSet presAssocID="{BF45F8B7-963E-45A5-A4D6-D654BB0DD515}" presName="bgRect" presStyleLbl="bgShp" presStyleIdx="2" presStyleCnt="3"/>
      <dgm:spPr/>
    </dgm:pt>
    <dgm:pt modelId="{186A9087-398E-4570-82FF-2CB0AD57E347}" type="pres">
      <dgm:prSet presAssocID="{BF45F8B7-963E-45A5-A4D6-D654BB0DD5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0C425E08-54BF-419E-AA53-515ED11B4676}" type="pres">
      <dgm:prSet presAssocID="{BF45F8B7-963E-45A5-A4D6-D654BB0DD515}" presName="spaceRect" presStyleCnt="0"/>
      <dgm:spPr/>
    </dgm:pt>
    <dgm:pt modelId="{E34E59C8-6B4D-4CC5-80ED-CA71F8A36FE5}" type="pres">
      <dgm:prSet presAssocID="{BF45F8B7-963E-45A5-A4D6-D654BB0DD515}" presName="parTx" presStyleLbl="revTx" presStyleIdx="3" presStyleCnt="4">
        <dgm:presLayoutVars>
          <dgm:chMax val="0"/>
          <dgm:chPref val="0"/>
        </dgm:presLayoutVars>
      </dgm:prSet>
      <dgm:spPr/>
    </dgm:pt>
  </dgm:ptLst>
  <dgm:cxnLst>
    <dgm:cxn modelId="{B4045801-8E5E-4781-960B-BE5E826524D3}" srcId="{E23370EB-5F49-4FE0-886D-684D33FB517D}" destId="{70195AAF-D5CB-40D2-9D3D-FCE912E3E6B6}" srcOrd="0" destOrd="0" parTransId="{8003AFB4-26BE-4831-968B-E2854CC48630}" sibTransId="{CF694B2B-B513-4865-AE55-00A816DC315D}"/>
    <dgm:cxn modelId="{DADB3514-0AF5-4927-9E7F-79DE577FACC5}" type="presOf" srcId="{36AAD8AA-2DAD-4C4C-BBA8-10F5C6571BA2}" destId="{39734ED6-3C47-4692-B197-F03FF009379E}" srcOrd="0" destOrd="0" presId="urn:microsoft.com/office/officeart/2018/2/layout/IconVerticalSolidList"/>
    <dgm:cxn modelId="{18F95033-1EEE-42C5-9350-E67655827C13}" type="presOf" srcId="{BF45F8B7-963E-45A5-A4D6-D654BB0DD515}" destId="{E34E59C8-6B4D-4CC5-80ED-CA71F8A36FE5}" srcOrd="0" destOrd="0" presId="urn:microsoft.com/office/officeart/2018/2/layout/IconVerticalSolidList"/>
    <dgm:cxn modelId="{A2591445-D690-48AB-B29E-E409A9F275B0}" srcId="{70195AAF-D5CB-40D2-9D3D-FCE912E3E6B6}" destId="{36AAD8AA-2DAD-4C4C-BBA8-10F5C6571BA2}" srcOrd="0" destOrd="0" parTransId="{F1E1A6A0-D0E0-46E1-B358-16723FCD238D}" sibTransId="{7DB5F52E-56CA-42DA-AC08-00E26AC78657}"/>
    <dgm:cxn modelId="{0A3ACE71-E298-4DCE-BAAA-2BE54FDA181F}" srcId="{E23370EB-5F49-4FE0-886D-684D33FB517D}" destId="{4B14EBD3-4E8F-4EE7-8F07-2A97B40CE09D}" srcOrd="1" destOrd="0" parTransId="{EEBC3AF8-1EB0-43E8-8B6C-78E944C35005}" sibTransId="{382D5E2F-9713-41C8-AED3-8BBE259CEC12}"/>
    <dgm:cxn modelId="{B4E25E54-7455-42D7-8A44-D43704D6FFDD}" type="presOf" srcId="{4B14EBD3-4E8F-4EE7-8F07-2A97B40CE09D}" destId="{35262AD1-03E5-4E65-851F-400254D58DF9}" srcOrd="0" destOrd="0" presId="urn:microsoft.com/office/officeart/2018/2/layout/IconVerticalSolidList"/>
    <dgm:cxn modelId="{6F04C7CD-AA1E-48CB-8A96-40685D201E5B}" type="presOf" srcId="{70195AAF-D5CB-40D2-9D3D-FCE912E3E6B6}" destId="{03577E42-9635-4A48-87CA-7D902A832CE1}" srcOrd="0" destOrd="0" presId="urn:microsoft.com/office/officeart/2018/2/layout/IconVerticalSolidList"/>
    <dgm:cxn modelId="{92CC71EF-468C-4C80-8263-5DDD0AF0F376}" srcId="{E23370EB-5F49-4FE0-886D-684D33FB517D}" destId="{BF45F8B7-963E-45A5-A4D6-D654BB0DD515}" srcOrd="2" destOrd="0" parTransId="{EE796887-4C8A-462A-A2A8-0B7D1F61605D}" sibTransId="{D2140D89-166C-40EA-80EE-17737A32C015}"/>
    <dgm:cxn modelId="{CD26EAF2-3B21-4037-9B14-E9FBA90BC85B}" type="presOf" srcId="{E23370EB-5F49-4FE0-886D-684D33FB517D}" destId="{5D6C8F9C-7F42-4304-A297-D790B981E01E}" srcOrd="0" destOrd="0" presId="urn:microsoft.com/office/officeart/2018/2/layout/IconVerticalSolidList"/>
    <dgm:cxn modelId="{63C82B42-2B95-4A82-9CB0-E18CB206EC42}" type="presParOf" srcId="{5D6C8F9C-7F42-4304-A297-D790B981E01E}" destId="{42FF41BB-E33A-4122-B891-17260AE6FB12}" srcOrd="0" destOrd="0" presId="urn:microsoft.com/office/officeart/2018/2/layout/IconVerticalSolidList"/>
    <dgm:cxn modelId="{E59ED082-EE22-4C05-869B-B606C861265B}" type="presParOf" srcId="{42FF41BB-E33A-4122-B891-17260AE6FB12}" destId="{E8CA24D0-18E0-4367-A333-5C03A0B9E2C2}" srcOrd="0" destOrd="0" presId="urn:microsoft.com/office/officeart/2018/2/layout/IconVerticalSolidList"/>
    <dgm:cxn modelId="{0FB9279A-282B-4D44-B976-A56AF54266A3}" type="presParOf" srcId="{42FF41BB-E33A-4122-B891-17260AE6FB12}" destId="{B2C3814F-4DB0-4445-9312-81BE124E9198}" srcOrd="1" destOrd="0" presId="urn:microsoft.com/office/officeart/2018/2/layout/IconVerticalSolidList"/>
    <dgm:cxn modelId="{3C4A4478-173D-41CA-A0DF-578A83868B6E}" type="presParOf" srcId="{42FF41BB-E33A-4122-B891-17260AE6FB12}" destId="{1A69D3C6-DCE5-48AF-90DB-AD3182D39216}" srcOrd="2" destOrd="0" presId="urn:microsoft.com/office/officeart/2018/2/layout/IconVerticalSolidList"/>
    <dgm:cxn modelId="{56E1DEB0-2B3A-4942-AA38-4321D6D4CB5A}" type="presParOf" srcId="{42FF41BB-E33A-4122-B891-17260AE6FB12}" destId="{03577E42-9635-4A48-87CA-7D902A832CE1}" srcOrd="3" destOrd="0" presId="urn:microsoft.com/office/officeart/2018/2/layout/IconVerticalSolidList"/>
    <dgm:cxn modelId="{678AE526-B276-4EC4-8203-1FB1EF790D94}" type="presParOf" srcId="{42FF41BB-E33A-4122-B891-17260AE6FB12}" destId="{39734ED6-3C47-4692-B197-F03FF009379E}" srcOrd="4" destOrd="0" presId="urn:microsoft.com/office/officeart/2018/2/layout/IconVerticalSolidList"/>
    <dgm:cxn modelId="{F203980C-7BA3-4586-BD87-A7E9BB1C6696}" type="presParOf" srcId="{5D6C8F9C-7F42-4304-A297-D790B981E01E}" destId="{B06C5702-CCFE-4E66-BB06-B0B9DCF36E82}" srcOrd="1" destOrd="0" presId="urn:microsoft.com/office/officeart/2018/2/layout/IconVerticalSolidList"/>
    <dgm:cxn modelId="{78B824CC-9EDF-42B0-B9D5-205D83CB7E17}" type="presParOf" srcId="{5D6C8F9C-7F42-4304-A297-D790B981E01E}" destId="{68EE6B96-118E-4C74-B732-C32E2451D9DB}" srcOrd="2" destOrd="0" presId="urn:microsoft.com/office/officeart/2018/2/layout/IconVerticalSolidList"/>
    <dgm:cxn modelId="{B2022B19-9886-47FD-A24A-EA7C86599C4B}" type="presParOf" srcId="{68EE6B96-118E-4C74-B732-C32E2451D9DB}" destId="{63A593CB-34C7-4FA1-92E0-C579613218B0}" srcOrd="0" destOrd="0" presId="urn:microsoft.com/office/officeart/2018/2/layout/IconVerticalSolidList"/>
    <dgm:cxn modelId="{16C108C5-7D23-430F-B8F4-CE4E80EBC95F}" type="presParOf" srcId="{68EE6B96-118E-4C74-B732-C32E2451D9DB}" destId="{37359DD7-C155-4332-AB28-5207910D5196}" srcOrd="1" destOrd="0" presId="urn:microsoft.com/office/officeart/2018/2/layout/IconVerticalSolidList"/>
    <dgm:cxn modelId="{00F9B13B-483B-4BB8-952A-7DF65310D44F}" type="presParOf" srcId="{68EE6B96-118E-4C74-B732-C32E2451D9DB}" destId="{C4444986-DA90-4167-8981-811FA749F608}" srcOrd="2" destOrd="0" presId="urn:microsoft.com/office/officeart/2018/2/layout/IconVerticalSolidList"/>
    <dgm:cxn modelId="{EEB353A5-4A57-45BC-89F7-9A1DC189DF7C}" type="presParOf" srcId="{68EE6B96-118E-4C74-B732-C32E2451D9DB}" destId="{35262AD1-03E5-4E65-851F-400254D58DF9}" srcOrd="3" destOrd="0" presId="urn:microsoft.com/office/officeart/2018/2/layout/IconVerticalSolidList"/>
    <dgm:cxn modelId="{A95B870E-F255-4EDC-92CA-8308A8D3AF4F}" type="presParOf" srcId="{5D6C8F9C-7F42-4304-A297-D790B981E01E}" destId="{E6F5F519-DB89-45BD-9C3E-83144DDB1C28}" srcOrd="3" destOrd="0" presId="urn:microsoft.com/office/officeart/2018/2/layout/IconVerticalSolidList"/>
    <dgm:cxn modelId="{40A0DEA2-4AA8-40EC-BC66-3D058006E566}" type="presParOf" srcId="{5D6C8F9C-7F42-4304-A297-D790B981E01E}" destId="{6BA0ADA6-C7F3-4893-A091-E7495E6C22D5}" srcOrd="4" destOrd="0" presId="urn:microsoft.com/office/officeart/2018/2/layout/IconVerticalSolidList"/>
    <dgm:cxn modelId="{394E875C-38F8-4686-8A2B-495D065A0D4A}" type="presParOf" srcId="{6BA0ADA6-C7F3-4893-A091-E7495E6C22D5}" destId="{D869AA44-AE48-4341-BF4A-65809FDE4C19}" srcOrd="0" destOrd="0" presId="urn:microsoft.com/office/officeart/2018/2/layout/IconVerticalSolidList"/>
    <dgm:cxn modelId="{D30F1EAB-5D96-4D4F-ADDF-B499E06A61E9}" type="presParOf" srcId="{6BA0ADA6-C7F3-4893-A091-E7495E6C22D5}" destId="{186A9087-398E-4570-82FF-2CB0AD57E347}" srcOrd="1" destOrd="0" presId="urn:microsoft.com/office/officeart/2018/2/layout/IconVerticalSolidList"/>
    <dgm:cxn modelId="{2988CCC9-0DE0-4112-B737-BAE6DD555E58}" type="presParOf" srcId="{6BA0ADA6-C7F3-4893-A091-E7495E6C22D5}" destId="{0C425E08-54BF-419E-AA53-515ED11B4676}" srcOrd="2" destOrd="0" presId="urn:microsoft.com/office/officeart/2018/2/layout/IconVerticalSolidList"/>
    <dgm:cxn modelId="{9E92522F-5258-4F08-979E-A26F250802DD}" type="presParOf" srcId="{6BA0ADA6-C7F3-4893-A091-E7495E6C22D5}" destId="{E34E59C8-6B4D-4CC5-80ED-CA71F8A36FE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7D3B4-7E6B-40E4-B3AE-0F277C29714F}">
      <dsp:nvSpPr>
        <dsp:cNvPr id="0" name=""/>
        <dsp:cNvSpPr/>
      </dsp:nvSpPr>
      <dsp:spPr>
        <a:xfrm>
          <a:off x="-4038" y="7223"/>
          <a:ext cx="4742771" cy="11424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498A1-9707-40B8-9890-9730192C2640}">
      <dsp:nvSpPr>
        <dsp:cNvPr id="0" name=""/>
        <dsp:cNvSpPr/>
      </dsp:nvSpPr>
      <dsp:spPr>
        <a:xfrm>
          <a:off x="341562" y="264282"/>
          <a:ext cx="629595" cy="628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051D2-2279-4905-8A1D-2178F1ACF3D3}">
      <dsp:nvSpPr>
        <dsp:cNvPr id="0" name=""/>
        <dsp:cNvSpPr/>
      </dsp:nvSpPr>
      <dsp:spPr>
        <a:xfrm>
          <a:off x="1237905" y="7223"/>
          <a:ext cx="3508903" cy="114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31" tIns="121031" rIns="121031" bIns="121031" numCol="1" spcCol="1270" anchor="ctr" anchorCtr="0">
          <a:noAutofit/>
        </a:bodyPr>
        <a:lstStyle/>
        <a:p>
          <a:pPr marL="0" lvl="0" indent="0" algn="l" defTabSz="711200">
            <a:lnSpc>
              <a:spcPct val="100000"/>
            </a:lnSpc>
            <a:spcBef>
              <a:spcPct val="0"/>
            </a:spcBef>
            <a:spcAft>
              <a:spcPct val="35000"/>
            </a:spcAft>
            <a:buNone/>
          </a:pPr>
          <a:r>
            <a:rPr lang="en-US" sz="1600" kern="1200"/>
            <a:t>ArcGIS: A powerful GIs platform, a products by Esri, useful for urban planning and Crisis mapping etc., gives high level of computational analysis.</a:t>
          </a:r>
        </a:p>
      </dsp:txBody>
      <dsp:txXfrm>
        <a:off x="1237905" y="7223"/>
        <a:ext cx="3508903" cy="1143601"/>
      </dsp:txXfrm>
    </dsp:sp>
    <dsp:sp modelId="{AF28B06B-7D71-4ED6-B1B6-85162C145774}">
      <dsp:nvSpPr>
        <dsp:cNvPr id="0" name=""/>
        <dsp:cNvSpPr/>
      </dsp:nvSpPr>
      <dsp:spPr>
        <a:xfrm>
          <a:off x="-4038" y="1419906"/>
          <a:ext cx="4742771" cy="11424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4AE0D-1C4E-4663-A012-4A0023A86C61}">
      <dsp:nvSpPr>
        <dsp:cNvPr id="0" name=""/>
        <dsp:cNvSpPr/>
      </dsp:nvSpPr>
      <dsp:spPr>
        <a:xfrm>
          <a:off x="341562" y="1676965"/>
          <a:ext cx="629595" cy="628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DF830-0839-4349-B6D6-2DE2209668B5}">
      <dsp:nvSpPr>
        <dsp:cNvPr id="0" name=""/>
        <dsp:cNvSpPr/>
      </dsp:nvSpPr>
      <dsp:spPr>
        <a:xfrm>
          <a:off x="1316759" y="1419906"/>
          <a:ext cx="3351196" cy="114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31" tIns="121031" rIns="121031" bIns="121031" numCol="1" spcCol="1270" anchor="ctr" anchorCtr="0">
          <a:noAutofit/>
        </a:bodyPr>
        <a:lstStyle/>
        <a:p>
          <a:pPr marL="0" lvl="0" indent="0" algn="l" defTabSz="711200">
            <a:lnSpc>
              <a:spcPct val="100000"/>
            </a:lnSpc>
            <a:spcBef>
              <a:spcPct val="0"/>
            </a:spcBef>
            <a:spcAft>
              <a:spcPct val="35000"/>
            </a:spcAft>
            <a:buNone/>
          </a:pPr>
          <a:r>
            <a:rPr lang="en-US" sz="1600" kern="1200"/>
            <a:t>QGIS: An open-source alternatives for ArcGis , shows high level of computational analysis and visualization both.</a:t>
          </a:r>
        </a:p>
      </dsp:txBody>
      <dsp:txXfrm>
        <a:off x="1316759" y="1419906"/>
        <a:ext cx="3351196" cy="1143601"/>
      </dsp:txXfrm>
    </dsp:sp>
    <dsp:sp modelId="{3228FDA4-EDA1-4FD0-ADF5-2099C3DA05AA}">
      <dsp:nvSpPr>
        <dsp:cNvPr id="0" name=""/>
        <dsp:cNvSpPr/>
      </dsp:nvSpPr>
      <dsp:spPr>
        <a:xfrm>
          <a:off x="-4038" y="2832590"/>
          <a:ext cx="4742771" cy="11424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C19C9-142E-4F54-9A2A-140D1507B332}">
      <dsp:nvSpPr>
        <dsp:cNvPr id="0" name=""/>
        <dsp:cNvSpPr/>
      </dsp:nvSpPr>
      <dsp:spPr>
        <a:xfrm>
          <a:off x="341562" y="3089649"/>
          <a:ext cx="629595" cy="628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5F041-F91D-4BB9-BDA6-ED3E8A49209C}">
      <dsp:nvSpPr>
        <dsp:cNvPr id="0" name=""/>
        <dsp:cNvSpPr/>
      </dsp:nvSpPr>
      <dsp:spPr>
        <a:xfrm>
          <a:off x="1316759" y="2832590"/>
          <a:ext cx="3351196" cy="114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31" tIns="121031" rIns="121031" bIns="121031" numCol="1" spcCol="1270" anchor="ctr" anchorCtr="0">
          <a:noAutofit/>
        </a:bodyPr>
        <a:lstStyle/>
        <a:p>
          <a:pPr marL="0" lvl="0" indent="0" algn="l" defTabSz="711200">
            <a:lnSpc>
              <a:spcPct val="100000"/>
            </a:lnSpc>
            <a:spcBef>
              <a:spcPct val="0"/>
            </a:spcBef>
            <a:spcAft>
              <a:spcPct val="35000"/>
            </a:spcAft>
            <a:buNone/>
          </a:pPr>
          <a:r>
            <a:rPr lang="en-US" sz="1600" kern="1200"/>
            <a:t>Certain programming languages have mapping packages as well. For example, Python or R could be used to build a unique map visualization</a:t>
          </a:r>
        </a:p>
      </dsp:txBody>
      <dsp:txXfrm>
        <a:off x="1316759" y="2832590"/>
        <a:ext cx="3351196" cy="1143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41141-3174-4AB8-AF41-F260F8DB1DAB}">
      <dsp:nvSpPr>
        <dsp:cNvPr id="0" name=""/>
        <dsp:cNvSpPr/>
      </dsp:nvSpPr>
      <dsp:spPr>
        <a:xfrm>
          <a:off x="37976" y="395967"/>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BF8B-3BC7-4D69-835A-478AC86EF59C}">
      <dsp:nvSpPr>
        <dsp:cNvPr id="0" name=""/>
        <dsp:cNvSpPr/>
      </dsp:nvSpPr>
      <dsp:spPr>
        <a:xfrm>
          <a:off x="189806" y="547798"/>
          <a:ext cx="419341" cy="419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17B3E2-FF13-44CE-ABD2-00005CA18FEF}">
      <dsp:nvSpPr>
        <dsp:cNvPr id="0" name=""/>
        <dsp:cNvSpPr/>
      </dsp:nvSpPr>
      <dsp:spPr>
        <a:xfrm>
          <a:off x="915907" y="395967"/>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Commercial graph is used </a:t>
          </a:r>
          <a:r>
            <a:rPr lang="en-US" sz="1400" kern="1200"/>
            <a:t>for</a:t>
          </a:r>
          <a:r>
            <a:rPr lang="en-US" sz="1200" kern="1200"/>
            <a:t> visualizing complex business ecosystem through data</a:t>
          </a:r>
        </a:p>
      </dsp:txBody>
      <dsp:txXfrm>
        <a:off x="915907" y="395967"/>
        <a:ext cx="1704219" cy="723002"/>
      </dsp:txXfrm>
    </dsp:sp>
    <dsp:sp modelId="{4E30A438-70AF-4EDA-8785-E2BF187421F1}">
      <dsp:nvSpPr>
        <dsp:cNvPr id="0" name=""/>
        <dsp:cNvSpPr/>
      </dsp:nvSpPr>
      <dsp:spPr>
        <a:xfrm>
          <a:off x="2917073" y="395967"/>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CBFEC-E636-46E5-8595-06DB7D6CAE3E}">
      <dsp:nvSpPr>
        <dsp:cNvPr id="0" name=""/>
        <dsp:cNvSpPr/>
      </dsp:nvSpPr>
      <dsp:spPr>
        <a:xfrm>
          <a:off x="3068904" y="547798"/>
          <a:ext cx="419341" cy="419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21FDE-3727-4557-8CF6-3A9C250D57A7}">
      <dsp:nvSpPr>
        <dsp:cNvPr id="0" name=""/>
        <dsp:cNvSpPr/>
      </dsp:nvSpPr>
      <dsp:spPr>
        <a:xfrm>
          <a:off x="3795004" y="395967"/>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It visually </a:t>
          </a:r>
          <a:r>
            <a:rPr lang="en-US" sz="1400" kern="1200"/>
            <a:t>displays</a:t>
          </a:r>
          <a:r>
            <a:rPr lang="en-US" sz="1200" kern="1200"/>
            <a:t> three things: Companies, Relationship, Reputation</a:t>
          </a:r>
        </a:p>
      </dsp:txBody>
      <dsp:txXfrm>
        <a:off x="3795004" y="395967"/>
        <a:ext cx="1704219" cy="723002"/>
      </dsp:txXfrm>
    </dsp:sp>
    <dsp:sp modelId="{F9B1B793-3D2A-415D-99BD-48BA0EB1838F}">
      <dsp:nvSpPr>
        <dsp:cNvPr id="0" name=""/>
        <dsp:cNvSpPr/>
      </dsp:nvSpPr>
      <dsp:spPr>
        <a:xfrm>
          <a:off x="37976" y="1881636"/>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35439-4F4E-47B3-B701-37735E130AEC}">
      <dsp:nvSpPr>
        <dsp:cNvPr id="0" name=""/>
        <dsp:cNvSpPr/>
      </dsp:nvSpPr>
      <dsp:spPr>
        <a:xfrm>
          <a:off x="189806" y="2033466"/>
          <a:ext cx="419341" cy="419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083E1-5570-42E2-ACB8-97A3CCC63E00}">
      <dsp:nvSpPr>
        <dsp:cNvPr id="0" name=""/>
        <dsp:cNvSpPr/>
      </dsp:nvSpPr>
      <dsp:spPr>
        <a:xfrm>
          <a:off x="915907" y="1881636"/>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 commercial graphs company does not have to opt to join a network for it to be included in a commercial graph. Instead, its connections to others can be derived from interactions recorded by other companies	</a:t>
          </a:r>
        </a:p>
      </dsp:txBody>
      <dsp:txXfrm>
        <a:off x="915907" y="1881636"/>
        <a:ext cx="1704219" cy="723002"/>
      </dsp:txXfrm>
    </dsp:sp>
    <dsp:sp modelId="{AFC8E71C-F8D0-4016-AA77-C0084B5AF63B}">
      <dsp:nvSpPr>
        <dsp:cNvPr id="0" name=""/>
        <dsp:cNvSpPr/>
      </dsp:nvSpPr>
      <dsp:spPr>
        <a:xfrm>
          <a:off x="2917073" y="1881636"/>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AC49EE-7791-49EF-9D1A-8805D85F867B}">
      <dsp:nvSpPr>
        <dsp:cNvPr id="0" name=""/>
        <dsp:cNvSpPr/>
      </dsp:nvSpPr>
      <dsp:spPr>
        <a:xfrm>
          <a:off x="3068904" y="2033466"/>
          <a:ext cx="419341" cy="419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D6492-0761-49AC-9FF3-8D9CDC0A0683}">
      <dsp:nvSpPr>
        <dsp:cNvPr id="0" name=""/>
        <dsp:cNvSpPr/>
      </dsp:nvSpPr>
      <dsp:spPr>
        <a:xfrm>
          <a:off x="3795004" y="1881636"/>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The main source of value for commercial graph is the ability to depict each party’s earned reputation.	</a:t>
          </a:r>
        </a:p>
      </dsp:txBody>
      <dsp:txXfrm>
        <a:off x="3795004" y="1881636"/>
        <a:ext cx="1704219" cy="723002"/>
      </dsp:txXfrm>
    </dsp:sp>
    <dsp:sp modelId="{5EEED276-01FB-435F-A207-61969E283F39}">
      <dsp:nvSpPr>
        <dsp:cNvPr id="0" name=""/>
        <dsp:cNvSpPr/>
      </dsp:nvSpPr>
      <dsp:spPr>
        <a:xfrm>
          <a:off x="37976" y="3367305"/>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FD1CC-573E-4377-A2C0-DEFF08C3E865}">
      <dsp:nvSpPr>
        <dsp:cNvPr id="0" name=""/>
        <dsp:cNvSpPr/>
      </dsp:nvSpPr>
      <dsp:spPr>
        <a:xfrm>
          <a:off x="189806" y="3519135"/>
          <a:ext cx="419341" cy="419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B2B34-1BF0-41C4-A433-FEE3E6F1B2BC}">
      <dsp:nvSpPr>
        <dsp:cNvPr id="0" name=""/>
        <dsp:cNvSpPr/>
      </dsp:nvSpPr>
      <dsp:spPr>
        <a:xfrm>
          <a:off x="915907" y="3367305"/>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Commercial graph rely on implicit indicators of quality and performance which can be observed between companies.</a:t>
          </a:r>
        </a:p>
      </dsp:txBody>
      <dsp:txXfrm>
        <a:off x="915907" y="3367305"/>
        <a:ext cx="1704219" cy="723002"/>
      </dsp:txXfrm>
    </dsp:sp>
    <dsp:sp modelId="{6C9D3120-9227-49D6-92D6-D951904C01A2}">
      <dsp:nvSpPr>
        <dsp:cNvPr id="0" name=""/>
        <dsp:cNvSpPr/>
      </dsp:nvSpPr>
      <dsp:spPr>
        <a:xfrm>
          <a:off x="2917073" y="3367305"/>
          <a:ext cx="723002" cy="7230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74390-7329-4630-A073-205A8214DC98}">
      <dsp:nvSpPr>
        <dsp:cNvPr id="0" name=""/>
        <dsp:cNvSpPr/>
      </dsp:nvSpPr>
      <dsp:spPr>
        <a:xfrm>
          <a:off x="3068904" y="3519135"/>
          <a:ext cx="419341" cy="419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5924C-3E55-40A9-B9B7-CCD777D105E3}">
      <dsp:nvSpPr>
        <dsp:cNvPr id="0" name=""/>
        <dsp:cNvSpPr/>
      </dsp:nvSpPr>
      <dsp:spPr>
        <a:xfrm>
          <a:off x="3795004" y="3367305"/>
          <a:ext cx="1704219" cy="723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Commercial graph help companies assess the performance of their business relationships</a:t>
          </a:r>
        </a:p>
      </dsp:txBody>
      <dsp:txXfrm>
        <a:off x="3795004" y="3367305"/>
        <a:ext cx="1704219" cy="723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A24D0-18E0-4367-A333-5C03A0B9E2C2}">
      <dsp:nvSpPr>
        <dsp:cNvPr id="0" name=""/>
        <dsp:cNvSpPr/>
      </dsp:nvSpPr>
      <dsp:spPr>
        <a:xfrm>
          <a:off x="0" y="0"/>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814F-4DB0-4445-9312-81BE124E9198}">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77E42-9635-4A48-87CA-7D902A832CE1}">
      <dsp:nvSpPr>
        <dsp:cNvPr id="0" name=""/>
        <dsp:cNvSpPr/>
      </dsp:nvSpPr>
      <dsp:spPr>
        <a:xfrm>
          <a:off x="1945450" y="719"/>
          <a:ext cx="296491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US" sz="2500" kern="1200"/>
            <a:t>Depiction of a company’s earned reputation</a:t>
          </a:r>
        </a:p>
      </dsp:txBody>
      <dsp:txXfrm>
        <a:off x="1945450" y="719"/>
        <a:ext cx="2964910" cy="1684372"/>
      </dsp:txXfrm>
    </dsp:sp>
    <dsp:sp modelId="{39734ED6-3C47-4692-B197-F03FF009379E}">
      <dsp:nvSpPr>
        <dsp:cNvPr id="0" name=""/>
        <dsp:cNvSpPr/>
      </dsp:nvSpPr>
      <dsp:spPr>
        <a:xfrm>
          <a:off x="4910361" y="719"/>
          <a:ext cx="1678329"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800100">
            <a:lnSpc>
              <a:spcPct val="100000"/>
            </a:lnSpc>
            <a:spcBef>
              <a:spcPct val="0"/>
            </a:spcBef>
            <a:spcAft>
              <a:spcPct val="35000"/>
            </a:spcAft>
            <a:buNone/>
          </a:pPr>
          <a:endParaRPr lang="en-US" sz="1800" kern="1200"/>
        </a:p>
      </dsp:txBody>
      <dsp:txXfrm>
        <a:off x="4910361" y="719"/>
        <a:ext cx="1678329" cy="1684372"/>
      </dsp:txXfrm>
    </dsp:sp>
    <dsp:sp modelId="{63A593CB-34C7-4FA1-92E0-C579613218B0}">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59DD7-C155-4332-AB28-5207910D5196}">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2AD1-03E5-4E65-851F-400254D58DF9}">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US" sz="2500" kern="1200"/>
            <a:t>Provide industry-wide assessment of performance for individual companies</a:t>
          </a:r>
        </a:p>
      </dsp:txBody>
      <dsp:txXfrm>
        <a:off x="1945450" y="2106185"/>
        <a:ext cx="4643240" cy="1684372"/>
      </dsp:txXfrm>
    </dsp:sp>
    <dsp:sp modelId="{D869AA44-AE48-4341-BF4A-65809FDE4C19}">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A9087-398E-4570-82FF-2CB0AD57E347}">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E59C8-6B4D-4CC5-80ED-CA71F8A36FE5}">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US" sz="2500" kern="1200"/>
            <a:t>Help managers identify new and superior partners and suppliers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5FAE-2825-4D95-AC1E-60CCF44604BE}"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51F65-F510-4126-B051-DFE57957333C}" type="slidenum">
              <a:rPr lang="en-US" smtClean="0"/>
              <a:t>‹#›</a:t>
            </a:fld>
            <a:endParaRPr lang="en-US"/>
          </a:p>
        </p:txBody>
      </p:sp>
    </p:spTree>
    <p:extLst>
      <p:ext uri="{BB962C8B-B14F-4D97-AF65-F5344CB8AC3E}">
        <p14:creationId xmlns:p14="http://schemas.microsoft.com/office/powerpoint/2010/main" val="2983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Paul</a:t>
            </a:r>
          </a:p>
        </p:txBody>
      </p:sp>
      <p:sp>
        <p:nvSpPr>
          <p:cNvPr id="4" name="Slide Number Placeholder 3"/>
          <p:cNvSpPr>
            <a:spLocks noGrp="1"/>
          </p:cNvSpPr>
          <p:nvPr>
            <p:ph type="sldNum" sz="quarter" idx="5"/>
          </p:nvPr>
        </p:nvSpPr>
        <p:spPr/>
        <p:txBody>
          <a:bodyPr/>
          <a:lstStyle/>
          <a:p>
            <a:fld id="{54751F65-F510-4126-B051-DFE57957333C}" type="slidenum">
              <a:rPr lang="en-US" smtClean="0"/>
              <a:t>16</a:t>
            </a:fld>
            <a:endParaRPr lang="en-US"/>
          </a:p>
        </p:txBody>
      </p:sp>
    </p:spTree>
    <p:extLst>
      <p:ext uri="{BB962C8B-B14F-4D97-AF65-F5344CB8AC3E}">
        <p14:creationId xmlns:p14="http://schemas.microsoft.com/office/powerpoint/2010/main" val="288134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Paul</a:t>
            </a:r>
          </a:p>
        </p:txBody>
      </p:sp>
      <p:sp>
        <p:nvSpPr>
          <p:cNvPr id="4" name="Slide Number Placeholder 3"/>
          <p:cNvSpPr>
            <a:spLocks noGrp="1"/>
          </p:cNvSpPr>
          <p:nvPr>
            <p:ph type="sldNum" sz="quarter" idx="5"/>
          </p:nvPr>
        </p:nvSpPr>
        <p:spPr/>
        <p:txBody>
          <a:bodyPr/>
          <a:lstStyle/>
          <a:p>
            <a:fld id="{54751F65-F510-4126-B051-DFE57957333C}" type="slidenum">
              <a:rPr lang="en-US" smtClean="0"/>
              <a:t>17</a:t>
            </a:fld>
            <a:endParaRPr lang="en-US"/>
          </a:p>
        </p:txBody>
      </p:sp>
    </p:spTree>
    <p:extLst>
      <p:ext uri="{BB962C8B-B14F-4D97-AF65-F5344CB8AC3E}">
        <p14:creationId xmlns:p14="http://schemas.microsoft.com/office/powerpoint/2010/main" val="405912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ts val="600"/>
              </a:spcAft>
            </a:pPr>
            <a:r>
              <a:rPr lang="en-US" altLang="en-US">
                <a:latin typeface="Tiempos Text"/>
              </a:rPr>
              <a:t>Paul</a:t>
            </a:r>
          </a:p>
          <a:p>
            <a:pPr>
              <a:spcBef>
                <a:spcPct val="0"/>
              </a:spcBef>
              <a:spcAft>
                <a:spcPts val="600"/>
              </a:spcAft>
            </a:pPr>
            <a:endParaRPr lang="en-US" altLang="en-US">
              <a:latin typeface="Tiempos Text"/>
            </a:endParaRPr>
          </a:p>
          <a:p>
            <a:pPr marL="0" marR="0" lvl="0" indent="0" defTabSz="914400">
              <a:spcBef>
                <a:spcPct val="0"/>
              </a:spcBef>
              <a:spcAft>
                <a:spcPts val="600"/>
              </a:spcAft>
              <a:buClrTx/>
              <a:buSzTx/>
              <a:buFontTx/>
              <a:buNone/>
              <a:tabLst/>
            </a:pPr>
            <a:r>
              <a:rPr kumimoji="0" lang="en-US" altLang="en-US" sz="1200" b="0" i="0" u="none" strike="noStrike" cap="none" normalizeH="0" baseline="0">
                <a:ln>
                  <a:noFill/>
                </a:ln>
                <a:effectLst/>
                <a:latin typeface="Tiempos Text"/>
              </a:rPr>
              <a:t>&gt;Commercial graphs visually display three things: the companies in an ecosystem, the relationships among them, and the reputations they have earned through their mutual dealings. As with social graphs, the depiction of the nature and strength of relationships between companies is based on actual interaction data. Unlike with a social graph, a company does not have to explicitly opt to join a network for it to be included in a commercial graph. Instead, its connections to others can often be derived from interactions recorded by other companies.</a:t>
            </a:r>
            <a:endParaRPr lang="en-US" altLang="en-US" sz="1200" b="0" i="0" u="none" strike="noStrike" cap="none" normalizeH="0" baseline="0">
              <a:ln>
                <a:noFill/>
              </a:ln>
              <a:effectLst/>
              <a:cs typeface="Calibri"/>
            </a:endParaRPr>
          </a:p>
          <a:p>
            <a:pPr eaLnBrk="0" fontAlgn="base" hangingPunct="0">
              <a:spcBef>
                <a:spcPct val="0"/>
              </a:spcBef>
              <a:spcAft>
                <a:spcPts val="600"/>
              </a:spcAft>
            </a:pPr>
            <a:r>
              <a:rPr lang="en-US" altLang="en-US">
                <a:latin typeface="Tiempos Text"/>
              </a:rPr>
              <a:t>        </a:t>
            </a:r>
            <a:endParaRPr kumimoji="0" lang="en-US" altLang="en-US" sz="1200" b="0" i="0" u="none" strike="noStrike" cap="none" normalizeH="0" baseline="0">
              <a:ln>
                <a:noFill/>
              </a:ln>
              <a:effectLst/>
            </a:endParaRPr>
          </a:p>
          <a:p>
            <a:pPr eaLnBrk="0" fontAlgn="base" hangingPunct="0">
              <a:spcBef>
                <a:spcPct val="0"/>
              </a:spcBef>
              <a:spcAft>
                <a:spcPts val="600"/>
              </a:spcAft>
            </a:pPr>
            <a:r>
              <a:rPr kumimoji="0" lang="en-US" altLang="en-US" sz="1200" b="0" i="0" u="none" strike="noStrike" cap="none" normalizeH="0" baseline="0">
                <a:ln>
                  <a:noFill/>
                </a:ln>
                <a:effectLst/>
                <a:latin typeface="Tiempos Text"/>
              </a:rPr>
              <a:t>&gt;The commercial graph’s ability to depict each party’s earned reputation is its main source of value. A company’s reputation score is based on its performance across multiple business relationships. Also commercial graphs don’t rely on explicitly stated opinions submitted through social mechanism. Instead, they rely on implicit indicators of quality and performance, which can be objectively observed in the business interactions between companies, and consistently weighted in the scoring.</a:t>
            </a:r>
            <a:r>
              <a:rPr lang="en-US" altLang="en-US">
                <a:latin typeface="Tiempos Text"/>
              </a:rPr>
              <a:t> </a:t>
            </a:r>
            <a:endParaRPr lang="en-US" altLang="en-US" sz="1200" b="0" i="0" u="none" strike="noStrike" cap="none" normalizeH="0" baseline="0">
              <a:ln>
                <a:noFill/>
              </a:ln>
              <a:effectLst/>
              <a:latin typeface="Tiempos Text"/>
            </a:endParaRPr>
          </a:p>
          <a:p>
            <a:pPr marL="0" marR="0" lvl="0" indent="0" defTabSz="914400" rtl="0" eaLnBrk="0" fontAlgn="base" latinLnBrk="0" hangingPunct="0">
              <a:spcBef>
                <a:spcPct val="0"/>
              </a:spcBef>
              <a:spcAft>
                <a:spcPts val="600"/>
              </a:spcAft>
              <a:buClrTx/>
              <a:buSzTx/>
              <a:buFontTx/>
              <a:buNone/>
              <a:tabLst/>
            </a:pPr>
            <a:endParaRPr kumimoji="0" lang="en-US" altLang="en-US" sz="1200" b="0" i="0" u="none" strike="noStrike" cap="none" normalizeH="0" baseline="0">
              <a:ln>
                <a:noFill/>
              </a:ln>
              <a:effectLst/>
              <a:latin typeface="Tiempos Text"/>
            </a:endParaRPr>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200" b="0" i="0" u="none" strike="noStrike" cap="none" normalizeH="0" baseline="0">
                <a:ln>
                  <a:noFill/>
                </a:ln>
                <a:effectLst/>
                <a:latin typeface="Tiempos Text"/>
              </a:rPr>
              <a:t>&gt;When aggregated across an industry, these data add up to commercial graphs which can help companies assess the performance of their business relationships vis a vis industry averages. They help managers identify new partners and suppliers who are likely to outperform current ones. And they help companies benchmark their own performance against peers.</a:t>
            </a:r>
            <a:endParaRPr kumimoji="0" lang="en-US" altLang="en-US" sz="1200" b="0" i="0" u="none" strike="noStrike" cap="none" normalizeH="0" baseline="0">
              <a:ln>
                <a:noFill/>
              </a:ln>
              <a:effectLst/>
            </a:endParaRPr>
          </a:p>
        </p:txBody>
      </p:sp>
      <p:sp>
        <p:nvSpPr>
          <p:cNvPr id="4" name="Slide Number Placeholder 3"/>
          <p:cNvSpPr>
            <a:spLocks noGrp="1"/>
          </p:cNvSpPr>
          <p:nvPr>
            <p:ph type="sldNum" sz="quarter" idx="5"/>
          </p:nvPr>
        </p:nvSpPr>
        <p:spPr/>
        <p:txBody>
          <a:bodyPr/>
          <a:lstStyle/>
          <a:p>
            <a:fld id="{54751F65-F510-4126-B051-DFE57957333C}" type="slidenum">
              <a:rPr lang="en-US" smtClean="0"/>
              <a:t>18</a:t>
            </a:fld>
            <a:endParaRPr lang="en-US"/>
          </a:p>
        </p:txBody>
      </p:sp>
    </p:spTree>
    <p:extLst>
      <p:ext uri="{BB962C8B-B14F-4D97-AF65-F5344CB8AC3E}">
        <p14:creationId xmlns:p14="http://schemas.microsoft.com/office/powerpoint/2010/main" val="132049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Paul</a:t>
            </a:r>
            <a:endParaRPr lang="en-US"/>
          </a:p>
          <a:p>
            <a:pPr>
              <a:defRPr/>
            </a:pPr>
            <a:endParaRPr lang="en-US">
              <a:cs typeface="Calibri"/>
            </a:endParaRPr>
          </a:p>
          <a:p>
            <a:pPr marL="0" marR="0" lvl="0" indent="0" algn="l" defTabSz="914400">
              <a:lnSpc>
                <a:spcPct val="100000"/>
              </a:lnSpc>
              <a:spcBef>
                <a:spcPts val="0"/>
              </a:spcBef>
              <a:spcAft>
                <a:spcPts val="0"/>
              </a:spcAft>
              <a:buClrTx/>
              <a:buSzTx/>
              <a:buFontTx/>
              <a:buNone/>
              <a:tabLst/>
              <a:defRPr/>
            </a:pPr>
            <a:r>
              <a:rPr lang="en-US">
                <a:cs typeface="Calibri"/>
              </a:rPr>
              <a:t>Depiction of a company’s earned reputation - Rely on objectively observed quality and performance indicators</a:t>
            </a:r>
            <a:endParaRPr lang="en-US"/>
          </a:p>
          <a:p>
            <a:endParaRPr lang="en-US"/>
          </a:p>
        </p:txBody>
      </p:sp>
      <p:sp>
        <p:nvSpPr>
          <p:cNvPr id="4" name="Slide Number Placeholder 3"/>
          <p:cNvSpPr>
            <a:spLocks noGrp="1"/>
          </p:cNvSpPr>
          <p:nvPr>
            <p:ph type="sldNum" sz="quarter" idx="5"/>
          </p:nvPr>
        </p:nvSpPr>
        <p:spPr/>
        <p:txBody>
          <a:bodyPr/>
          <a:lstStyle/>
          <a:p>
            <a:fld id="{54751F65-F510-4126-B051-DFE57957333C}" type="slidenum">
              <a:rPr lang="en-US" smtClean="0"/>
              <a:t>19</a:t>
            </a:fld>
            <a:endParaRPr lang="en-US"/>
          </a:p>
        </p:txBody>
      </p:sp>
    </p:spTree>
    <p:extLst>
      <p:ext uri="{BB962C8B-B14F-4D97-AF65-F5344CB8AC3E}">
        <p14:creationId xmlns:p14="http://schemas.microsoft.com/office/powerpoint/2010/main" val="179697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3096-5D73-9F95-EA29-026A163576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1ECFE3-B21C-B0CE-A91F-189E4E524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14622D-30A1-7597-D241-13EFA8E38C2A}"/>
              </a:ext>
            </a:extLst>
          </p:cNvPr>
          <p:cNvSpPr>
            <a:spLocks noGrp="1"/>
          </p:cNvSpPr>
          <p:nvPr>
            <p:ph type="dt" sz="half" idx="10"/>
          </p:nvPr>
        </p:nvSpPr>
        <p:spPr/>
        <p:txBody>
          <a:bodyPr/>
          <a:lstStyle/>
          <a:p>
            <a:fld id="{A271B7C0-4328-BF46-A186-4E2560BADF88}" type="datetime1">
              <a:rPr lang="en-US" smtClean="0"/>
              <a:t>7/12/2022</a:t>
            </a:fld>
            <a:endParaRPr lang="en-US"/>
          </a:p>
        </p:txBody>
      </p:sp>
      <p:sp>
        <p:nvSpPr>
          <p:cNvPr id="5" name="Footer Placeholder 4">
            <a:extLst>
              <a:ext uri="{FF2B5EF4-FFF2-40B4-BE49-F238E27FC236}">
                <a16:creationId xmlns:a16="http://schemas.microsoft.com/office/drawing/2014/main" id="{74EB7217-B617-EEE0-B431-ADF651C5C9A7}"/>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2A2E2473-EE97-5B71-9353-F26DB0F5A8C2}"/>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400537494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5AD9-0C88-7636-FBFE-4E44A14353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77E19E-5D8B-97D7-D42A-97BA93872E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BFE9E-943C-CA53-C3B5-BBD6A3B03A1C}"/>
              </a:ext>
            </a:extLst>
          </p:cNvPr>
          <p:cNvSpPr>
            <a:spLocks noGrp="1"/>
          </p:cNvSpPr>
          <p:nvPr>
            <p:ph type="dt" sz="half" idx="10"/>
          </p:nvPr>
        </p:nvSpPr>
        <p:spPr/>
        <p:txBody>
          <a:bodyPr/>
          <a:lstStyle/>
          <a:p>
            <a:fld id="{E931D9BC-EA05-C54F-866D-1CF9769009A7}" type="datetime1">
              <a:rPr lang="en-US" smtClean="0"/>
              <a:t>7/12/2022</a:t>
            </a:fld>
            <a:endParaRPr lang="en-US"/>
          </a:p>
        </p:txBody>
      </p:sp>
      <p:sp>
        <p:nvSpPr>
          <p:cNvPr id="5" name="Footer Placeholder 4">
            <a:extLst>
              <a:ext uri="{FF2B5EF4-FFF2-40B4-BE49-F238E27FC236}">
                <a16:creationId xmlns:a16="http://schemas.microsoft.com/office/drawing/2014/main" id="{6B03076D-1ECE-2D7F-E90B-87A922F9CE37}"/>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10647493-103F-855B-1D64-2D53EA3863D3}"/>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6062622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BF06A6-6D0C-1011-075C-3A3A5572D1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4C5D8E-49F6-5CF6-CAAD-436174343B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788FF-2C67-E39A-09DD-A75239EB5ED7}"/>
              </a:ext>
            </a:extLst>
          </p:cNvPr>
          <p:cNvSpPr>
            <a:spLocks noGrp="1"/>
          </p:cNvSpPr>
          <p:nvPr>
            <p:ph type="dt" sz="half" idx="10"/>
          </p:nvPr>
        </p:nvSpPr>
        <p:spPr/>
        <p:txBody>
          <a:bodyPr/>
          <a:lstStyle/>
          <a:p>
            <a:fld id="{3A7CEA4C-BE9F-594D-94C9-D7A689A0512F}" type="datetime1">
              <a:rPr lang="en-US" smtClean="0"/>
              <a:t>7/12/2022</a:t>
            </a:fld>
            <a:endParaRPr lang="en-US"/>
          </a:p>
        </p:txBody>
      </p:sp>
      <p:sp>
        <p:nvSpPr>
          <p:cNvPr id="5" name="Footer Placeholder 4">
            <a:extLst>
              <a:ext uri="{FF2B5EF4-FFF2-40B4-BE49-F238E27FC236}">
                <a16:creationId xmlns:a16="http://schemas.microsoft.com/office/drawing/2014/main" id="{34DF0064-E3A6-CC23-4606-B60872A22463}"/>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025863AB-B495-828D-4506-8A9EA8F01DDA}"/>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337894099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3A09-7EC2-F56F-2D90-CD5E22E0D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F2AA55-DA2B-4CBC-5602-174CEECD2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DF325-550A-7F56-B04D-0F387AD7D423}"/>
              </a:ext>
            </a:extLst>
          </p:cNvPr>
          <p:cNvSpPr>
            <a:spLocks noGrp="1"/>
          </p:cNvSpPr>
          <p:nvPr>
            <p:ph type="dt" sz="half" idx="10"/>
          </p:nvPr>
        </p:nvSpPr>
        <p:spPr/>
        <p:txBody>
          <a:bodyPr/>
          <a:lstStyle/>
          <a:p>
            <a:fld id="{C29636A5-0A07-3B44-A049-05B44AD03D27}" type="datetime1">
              <a:rPr lang="en-US" smtClean="0"/>
              <a:t>7/12/2022</a:t>
            </a:fld>
            <a:endParaRPr lang="en-US"/>
          </a:p>
        </p:txBody>
      </p:sp>
      <p:sp>
        <p:nvSpPr>
          <p:cNvPr id="5" name="Footer Placeholder 4">
            <a:extLst>
              <a:ext uri="{FF2B5EF4-FFF2-40B4-BE49-F238E27FC236}">
                <a16:creationId xmlns:a16="http://schemas.microsoft.com/office/drawing/2014/main" id="{980760A1-693F-84B6-D5C9-0E9D668CC8B8}"/>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A5E5C577-086D-8FBF-BC88-21B0083E52E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509103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E6F4-13AE-CE2C-4A9C-1BA7A35C1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F8017-059E-D5BC-522A-055FF48CF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14162-24B1-B458-AB0E-B252DAB7439C}"/>
              </a:ext>
            </a:extLst>
          </p:cNvPr>
          <p:cNvSpPr>
            <a:spLocks noGrp="1"/>
          </p:cNvSpPr>
          <p:nvPr>
            <p:ph type="dt" sz="half" idx="10"/>
          </p:nvPr>
        </p:nvSpPr>
        <p:spPr/>
        <p:txBody>
          <a:bodyPr/>
          <a:lstStyle/>
          <a:p>
            <a:fld id="{17EB5318-FFBC-5845-98D9-5C3295CD4EE1}" type="datetime1">
              <a:rPr lang="en-US" smtClean="0"/>
              <a:t>7/12/2022</a:t>
            </a:fld>
            <a:endParaRPr lang="en-US"/>
          </a:p>
        </p:txBody>
      </p:sp>
      <p:sp>
        <p:nvSpPr>
          <p:cNvPr id="5" name="Footer Placeholder 4">
            <a:extLst>
              <a:ext uri="{FF2B5EF4-FFF2-40B4-BE49-F238E27FC236}">
                <a16:creationId xmlns:a16="http://schemas.microsoft.com/office/drawing/2014/main" id="{5ABBAB0C-202B-B982-34B2-656B119F300F}"/>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EA0782C0-AEB5-D758-A03D-A24B4700299C}"/>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217117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282A-D3CC-45FF-8375-AFFBD49CBC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37DEE9-3873-E794-5E1B-D99492236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24269-8279-F808-001B-2C2D4141CD62}"/>
              </a:ext>
            </a:extLst>
          </p:cNvPr>
          <p:cNvSpPr>
            <a:spLocks noGrp="1"/>
          </p:cNvSpPr>
          <p:nvPr>
            <p:ph type="dt" sz="half" idx="10"/>
          </p:nvPr>
        </p:nvSpPr>
        <p:spPr/>
        <p:txBody>
          <a:bodyPr/>
          <a:lstStyle/>
          <a:p>
            <a:fld id="{9B9CDA35-F125-E346-A471-80BC9F01F612}" type="datetime1">
              <a:rPr lang="en-US" smtClean="0"/>
              <a:t>7/12/2022</a:t>
            </a:fld>
            <a:endParaRPr lang="en-US"/>
          </a:p>
        </p:txBody>
      </p:sp>
      <p:sp>
        <p:nvSpPr>
          <p:cNvPr id="5" name="Footer Placeholder 4">
            <a:extLst>
              <a:ext uri="{FF2B5EF4-FFF2-40B4-BE49-F238E27FC236}">
                <a16:creationId xmlns:a16="http://schemas.microsoft.com/office/drawing/2014/main" id="{2526013C-F22B-CCE6-41C3-559EA943CFB2}"/>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610AE435-1036-941C-C872-139559A1FD4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42173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8373-C50F-CDDF-EA5F-1454F2A83C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BDA2F2-DC7D-E193-15C5-824874D91C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54039-ACD9-FEEC-A1ED-89769ACB77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E9037-ACEC-A77B-C3D6-09E0300A337C}"/>
              </a:ext>
            </a:extLst>
          </p:cNvPr>
          <p:cNvSpPr>
            <a:spLocks noGrp="1"/>
          </p:cNvSpPr>
          <p:nvPr>
            <p:ph type="dt" sz="half" idx="10"/>
          </p:nvPr>
        </p:nvSpPr>
        <p:spPr/>
        <p:txBody>
          <a:bodyPr/>
          <a:lstStyle/>
          <a:p>
            <a:fld id="{A4235CD6-DA86-5540-BB0A-FE7A04EC01FD}" type="datetime1">
              <a:rPr lang="en-US" smtClean="0"/>
              <a:t>7/12/2022</a:t>
            </a:fld>
            <a:endParaRPr lang="en-US"/>
          </a:p>
        </p:txBody>
      </p:sp>
      <p:sp>
        <p:nvSpPr>
          <p:cNvPr id="6" name="Footer Placeholder 5">
            <a:extLst>
              <a:ext uri="{FF2B5EF4-FFF2-40B4-BE49-F238E27FC236}">
                <a16:creationId xmlns:a16="http://schemas.microsoft.com/office/drawing/2014/main" id="{F72BADB2-420A-E360-D068-F7F7D7C2175E}"/>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9B65241A-E0E1-CCE9-AA6D-9DDB969997A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281697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D676-551A-2223-CEBE-CF16CCF879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BD6379-D17F-30E6-8D45-7349986A5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C9254-255D-8299-A317-A11E9E08A7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61DE38-1CB7-47D2-CA9C-E224664800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BEE44D-D86C-0CAF-D006-328268E736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FBA4AC-E42B-78F8-CECA-7AEC9713E4D3}"/>
              </a:ext>
            </a:extLst>
          </p:cNvPr>
          <p:cNvSpPr>
            <a:spLocks noGrp="1"/>
          </p:cNvSpPr>
          <p:nvPr>
            <p:ph type="dt" sz="half" idx="10"/>
          </p:nvPr>
        </p:nvSpPr>
        <p:spPr/>
        <p:txBody>
          <a:bodyPr/>
          <a:lstStyle/>
          <a:p>
            <a:fld id="{4F8D1BDC-1EAB-F546-B055-000D0D29225F}" type="datetime1">
              <a:rPr lang="en-US" smtClean="0"/>
              <a:t>7/12/2022</a:t>
            </a:fld>
            <a:endParaRPr lang="en-US"/>
          </a:p>
        </p:txBody>
      </p:sp>
      <p:sp>
        <p:nvSpPr>
          <p:cNvPr id="8" name="Footer Placeholder 7">
            <a:extLst>
              <a:ext uri="{FF2B5EF4-FFF2-40B4-BE49-F238E27FC236}">
                <a16:creationId xmlns:a16="http://schemas.microsoft.com/office/drawing/2014/main" id="{88F6ABF0-548E-C114-D0C5-720CEABF8686}"/>
              </a:ext>
            </a:extLst>
          </p:cNvPr>
          <p:cNvSpPr>
            <a:spLocks noGrp="1"/>
          </p:cNvSpPr>
          <p:nvPr>
            <p:ph type="ftr" sz="quarter" idx="11"/>
          </p:nvPr>
        </p:nvSpPr>
        <p:spPr/>
        <p:txBody>
          <a:bodyPr/>
          <a:lstStyle/>
          <a:p>
            <a:r>
              <a:rPr lang="en-US"/>
              <a:t>MIS 6380 - Summer 2022 - Group 10</a:t>
            </a:r>
          </a:p>
        </p:txBody>
      </p:sp>
      <p:sp>
        <p:nvSpPr>
          <p:cNvPr id="9" name="Slide Number Placeholder 8">
            <a:extLst>
              <a:ext uri="{FF2B5EF4-FFF2-40B4-BE49-F238E27FC236}">
                <a16:creationId xmlns:a16="http://schemas.microsoft.com/office/drawing/2014/main" id="{6DCDF697-220F-E772-5469-92016898060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289980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68DF-9F4C-6F12-B340-2D68052DE2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779129-6826-E939-4724-BD7482B8A647}"/>
              </a:ext>
            </a:extLst>
          </p:cNvPr>
          <p:cNvSpPr>
            <a:spLocks noGrp="1"/>
          </p:cNvSpPr>
          <p:nvPr>
            <p:ph type="dt" sz="half" idx="10"/>
          </p:nvPr>
        </p:nvSpPr>
        <p:spPr/>
        <p:txBody>
          <a:bodyPr/>
          <a:lstStyle/>
          <a:p>
            <a:fld id="{EEF5FC28-EB70-3341-AF06-69FE554ECABB}" type="datetime1">
              <a:rPr lang="en-US" smtClean="0"/>
              <a:t>7/12/2022</a:t>
            </a:fld>
            <a:endParaRPr lang="en-US"/>
          </a:p>
        </p:txBody>
      </p:sp>
      <p:sp>
        <p:nvSpPr>
          <p:cNvPr id="4" name="Footer Placeholder 3">
            <a:extLst>
              <a:ext uri="{FF2B5EF4-FFF2-40B4-BE49-F238E27FC236}">
                <a16:creationId xmlns:a16="http://schemas.microsoft.com/office/drawing/2014/main" id="{C110DD84-DDBB-C35F-55B6-B74330F77D70}"/>
              </a:ext>
            </a:extLst>
          </p:cNvPr>
          <p:cNvSpPr>
            <a:spLocks noGrp="1"/>
          </p:cNvSpPr>
          <p:nvPr>
            <p:ph type="ftr" sz="quarter" idx="11"/>
          </p:nvPr>
        </p:nvSpPr>
        <p:spPr/>
        <p:txBody>
          <a:bodyPr/>
          <a:lstStyle/>
          <a:p>
            <a:r>
              <a:rPr lang="en-US"/>
              <a:t>MIS 6380 - Summer 2022 - Group 10</a:t>
            </a:r>
          </a:p>
        </p:txBody>
      </p:sp>
      <p:sp>
        <p:nvSpPr>
          <p:cNvPr id="5" name="Slide Number Placeholder 4">
            <a:extLst>
              <a:ext uri="{FF2B5EF4-FFF2-40B4-BE49-F238E27FC236}">
                <a16:creationId xmlns:a16="http://schemas.microsoft.com/office/drawing/2014/main" id="{4B01F3D8-E9F0-F846-864A-DD3B0C8991A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0317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D5D14C-0D62-7A00-1A0E-B8982E550964}"/>
              </a:ext>
            </a:extLst>
          </p:cNvPr>
          <p:cNvSpPr>
            <a:spLocks noGrp="1"/>
          </p:cNvSpPr>
          <p:nvPr>
            <p:ph type="dt" sz="half" idx="10"/>
          </p:nvPr>
        </p:nvSpPr>
        <p:spPr/>
        <p:txBody>
          <a:bodyPr/>
          <a:lstStyle/>
          <a:p>
            <a:fld id="{2B7AA4F2-27EC-0F45-ABD8-066EE59B54BD}" type="datetime1">
              <a:rPr lang="en-US" smtClean="0"/>
              <a:t>7/12/2022</a:t>
            </a:fld>
            <a:endParaRPr lang="en-US"/>
          </a:p>
        </p:txBody>
      </p:sp>
      <p:sp>
        <p:nvSpPr>
          <p:cNvPr id="3" name="Footer Placeholder 2">
            <a:extLst>
              <a:ext uri="{FF2B5EF4-FFF2-40B4-BE49-F238E27FC236}">
                <a16:creationId xmlns:a16="http://schemas.microsoft.com/office/drawing/2014/main" id="{3795F771-3940-393C-528F-6B8AD28E5845}"/>
              </a:ext>
            </a:extLst>
          </p:cNvPr>
          <p:cNvSpPr>
            <a:spLocks noGrp="1"/>
          </p:cNvSpPr>
          <p:nvPr>
            <p:ph type="ftr" sz="quarter" idx="11"/>
          </p:nvPr>
        </p:nvSpPr>
        <p:spPr/>
        <p:txBody>
          <a:bodyPr/>
          <a:lstStyle/>
          <a:p>
            <a:r>
              <a:rPr lang="en-US"/>
              <a:t>MIS 6380 - Summer 2022 - Group 10</a:t>
            </a:r>
          </a:p>
        </p:txBody>
      </p:sp>
      <p:sp>
        <p:nvSpPr>
          <p:cNvPr id="4" name="Slide Number Placeholder 3">
            <a:extLst>
              <a:ext uri="{FF2B5EF4-FFF2-40B4-BE49-F238E27FC236}">
                <a16:creationId xmlns:a16="http://schemas.microsoft.com/office/drawing/2014/main" id="{2306AC19-C685-C647-17D0-8774486162D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151365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A028-BA69-DCF2-14A8-7D834AC10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8AA868-7F19-679D-0B9D-D8DB05CD17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073672-8ABC-8524-DEAD-F3C0BD7E8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AEF57-59A5-7165-ACA5-13FBBF7740D9}"/>
              </a:ext>
            </a:extLst>
          </p:cNvPr>
          <p:cNvSpPr>
            <a:spLocks noGrp="1"/>
          </p:cNvSpPr>
          <p:nvPr>
            <p:ph type="dt" sz="half" idx="10"/>
          </p:nvPr>
        </p:nvSpPr>
        <p:spPr/>
        <p:txBody>
          <a:bodyPr/>
          <a:lstStyle/>
          <a:p>
            <a:fld id="{2D056719-9BB6-7246-8062-F0830FD65D8E}" type="datetime1">
              <a:rPr lang="en-US" smtClean="0"/>
              <a:t>7/12/2022</a:t>
            </a:fld>
            <a:endParaRPr lang="en-US"/>
          </a:p>
        </p:txBody>
      </p:sp>
      <p:sp>
        <p:nvSpPr>
          <p:cNvPr id="6" name="Footer Placeholder 5">
            <a:extLst>
              <a:ext uri="{FF2B5EF4-FFF2-40B4-BE49-F238E27FC236}">
                <a16:creationId xmlns:a16="http://schemas.microsoft.com/office/drawing/2014/main" id="{56EAC7D0-2020-2A02-11C4-C2461DE09E33}"/>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FDA00257-F565-144C-F08E-9BB6C98025E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33833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AA73-460C-DC7C-E69B-D51E169D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7D6CF-21B5-F280-7961-0C992CD27E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AFFB2-A6F6-C07F-EB6E-ADA79E390192}"/>
              </a:ext>
            </a:extLst>
          </p:cNvPr>
          <p:cNvSpPr>
            <a:spLocks noGrp="1"/>
          </p:cNvSpPr>
          <p:nvPr>
            <p:ph type="dt" sz="half" idx="10"/>
          </p:nvPr>
        </p:nvSpPr>
        <p:spPr/>
        <p:txBody>
          <a:bodyPr/>
          <a:lstStyle/>
          <a:p>
            <a:fld id="{517AFCCB-0669-9E40-BFA5-E896AC6E0A0D}" type="datetime1">
              <a:rPr lang="en-US" smtClean="0"/>
              <a:t>7/12/2022</a:t>
            </a:fld>
            <a:endParaRPr lang="en-US"/>
          </a:p>
        </p:txBody>
      </p:sp>
      <p:sp>
        <p:nvSpPr>
          <p:cNvPr id="5" name="Footer Placeholder 4">
            <a:extLst>
              <a:ext uri="{FF2B5EF4-FFF2-40B4-BE49-F238E27FC236}">
                <a16:creationId xmlns:a16="http://schemas.microsoft.com/office/drawing/2014/main" id="{DDCD2536-9F2A-448C-15C7-76B528BB4D09}"/>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22039220-E97B-EFBB-3A0E-3F1DA30921E0}"/>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132291249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579-110A-AF63-458C-5DC99049A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C1CF8D-4059-1612-96D8-935395AAB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A14B7E-DA9F-B0A2-F8F5-6F8AA906C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9991D-700B-7F05-1E58-D37482186A2F}"/>
              </a:ext>
            </a:extLst>
          </p:cNvPr>
          <p:cNvSpPr>
            <a:spLocks noGrp="1"/>
          </p:cNvSpPr>
          <p:nvPr>
            <p:ph type="dt" sz="half" idx="10"/>
          </p:nvPr>
        </p:nvSpPr>
        <p:spPr/>
        <p:txBody>
          <a:bodyPr/>
          <a:lstStyle/>
          <a:p>
            <a:fld id="{8F6F190E-7B55-CF4D-A4B5-AC11EF407DD1}" type="datetime1">
              <a:rPr lang="en-US" smtClean="0"/>
              <a:t>7/12/2022</a:t>
            </a:fld>
            <a:endParaRPr lang="en-US"/>
          </a:p>
        </p:txBody>
      </p:sp>
      <p:sp>
        <p:nvSpPr>
          <p:cNvPr id="6" name="Footer Placeholder 5">
            <a:extLst>
              <a:ext uri="{FF2B5EF4-FFF2-40B4-BE49-F238E27FC236}">
                <a16:creationId xmlns:a16="http://schemas.microsoft.com/office/drawing/2014/main" id="{27123DED-F247-17D2-FAC6-8A70B1C9A7A4}"/>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912CDC51-F13C-AD52-E329-9509F279170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102281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CE81-99D1-B635-764A-78B5353191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EABBE4-0D10-11C6-A5C1-03CAADF99F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8BB03-9737-92B0-5528-B4CD35E36544}"/>
              </a:ext>
            </a:extLst>
          </p:cNvPr>
          <p:cNvSpPr>
            <a:spLocks noGrp="1"/>
          </p:cNvSpPr>
          <p:nvPr>
            <p:ph type="dt" sz="half" idx="10"/>
          </p:nvPr>
        </p:nvSpPr>
        <p:spPr/>
        <p:txBody>
          <a:bodyPr/>
          <a:lstStyle/>
          <a:p>
            <a:fld id="{9E2E6D05-2A2C-5044-822D-5E8CCE43B814}" type="datetime1">
              <a:rPr lang="en-US" smtClean="0"/>
              <a:t>7/12/2022</a:t>
            </a:fld>
            <a:endParaRPr lang="en-US"/>
          </a:p>
        </p:txBody>
      </p:sp>
      <p:sp>
        <p:nvSpPr>
          <p:cNvPr id="5" name="Footer Placeholder 4">
            <a:extLst>
              <a:ext uri="{FF2B5EF4-FFF2-40B4-BE49-F238E27FC236}">
                <a16:creationId xmlns:a16="http://schemas.microsoft.com/office/drawing/2014/main" id="{FEFA3E3D-6FC7-B1C8-03CE-1F9F79393BAE}"/>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AC1E3046-BE37-1D21-47AB-E09AEF712D3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36524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4EB64-1F8F-8894-5B3F-64A4677669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E2078-0F88-421A-86B4-9586CA04FC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D895D-FEE3-A800-C36E-F837F675B355}"/>
              </a:ext>
            </a:extLst>
          </p:cNvPr>
          <p:cNvSpPr>
            <a:spLocks noGrp="1"/>
          </p:cNvSpPr>
          <p:nvPr>
            <p:ph type="dt" sz="half" idx="10"/>
          </p:nvPr>
        </p:nvSpPr>
        <p:spPr/>
        <p:txBody>
          <a:bodyPr/>
          <a:lstStyle/>
          <a:p>
            <a:fld id="{CB59C7DC-2B32-2941-AE18-1E0666A786EE}" type="datetime1">
              <a:rPr lang="en-US" smtClean="0"/>
              <a:t>7/12/2022</a:t>
            </a:fld>
            <a:endParaRPr lang="en-US"/>
          </a:p>
        </p:txBody>
      </p:sp>
      <p:sp>
        <p:nvSpPr>
          <p:cNvPr id="5" name="Footer Placeholder 4">
            <a:extLst>
              <a:ext uri="{FF2B5EF4-FFF2-40B4-BE49-F238E27FC236}">
                <a16:creationId xmlns:a16="http://schemas.microsoft.com/office/drawing/2014/main" id="{89B6149C-E7E9-780A-97B6-6C522C2415A1}"/>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4B03687E-959B-8286-61ED-164CF27807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33938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A47B-4264-2B9A-E0D1-803BC4A72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9D7B6A-B27A-31DE-2A05-437CAF1D90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5B59EA-4405-51E3-4F9A-A7C4629BD0F2}"/>
              </a:ext>
            </a:extLst>
          </p:cNvPr>
          <p:cNvSpPr>
            <a:spLocks noGrp="1"/>
          </p:cNvSpPr>
          <p:nvPr>
            <p:ph type="dt" sz="half" idx="10"/>
          </p:nvPr>
        </p:nvSpPr>
        <p:spPr/>
        <p:txBody>
          <a:bodyPr/>
          <a:lstStyle/>
          <a:p>
            <a:fld id="{8EAE942D-2F1D-8D47-906E-EC4F1F6A884C}" type="datetime1">
              <a:rPr lang="en-US" smtClean="0"/>
              <a:t>7/12/2022</a:t>
            </a:fld>
            <a:endParaRPr lang="en-US"/>
          </a:p>
        </p:txBody>
      </p:sp>
      <p:sp>
        <p:nvSpPr>
          <p:cNvPr id="5" name="Footer Placeholder 4">
            <a:extLst>
              <a:ext uri="{FF2B5EF4-FFF2-40B4-BE49-F238E27FC236}">
                <a16:creationId xmlns:a16="http://schemas.microsoft.com/office/drawing/2014/main" id="{A3DC0A66-0C2E-B63E-043B-C9C243CD53F4}"/>
              </a:ext>
            </a:extLst>
          </p:cNvPr>
          <p:cNvSpPr>
            <a:spLocks noGrp="1"/>
          </p:cNvSpPr>
          <p:nvPr>
            <p:ph type="ftr" sz="quarter" idx="11"/>
          </p:nvPr>
        </p:nvSpPr>
        <p:spPr/>
        <p:txBody>
          <a:bodyPr/>
          <a:lstStyle/>
          <a:p>
            <a:r>
              <a:rPr lang="en-US"/>
              <a:t>MIS 6380 - Summer 2022 - Group 10</a:t>
            </a:r>
          </a:p>
        </p:txBody>
      </p:sp>
      <p:sp>
        <p:nvSpPr>
          <p:cNvPr id="6" name="Slide Number Placeholder 5">
            <a:extLst>
              <a:ext uri="{FF2B5EF4-FFF2-40B4-BE49-F238E27FC236}">
                <a16:creationId xmlns:a16="http://schemas.microsoft.com/office/drawing/2014/main" id="{3AE46372-E7C8-9947-6F7D-51BF1B0E26DA}"/>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11532158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AE21-47D1-4AC1-DDB0-57DF9CFC20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8475E-849A-C224-CD9C-DF93AC4EB9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137A07-01F8-2636-4BA6-AE0377B883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77BAC-54CE-58EE-E24B-2928DDD948AE}"/>
              </a:ext>
            </a:extLst>
          </p:cNvPr>
          <p:cNvSpPr>
            <a:spLocks noGrp="1"/>
          </p:cNvSpPr>
          <p:nvPr>
            <p:ph type="dt" sz="half" idx="10"/>
          </p:nvPr>
        </p:nvSpPr>
        <p:spPr/>
        <p:txBody>
          <a:bodyPr/>
          <a:lstStyle/>
          <a:p>
            <a:fld id="{BBA50A4B-9BDB-D042-BAAC-9F10E003AA7A}" type="datetime1">
              <a:rPr lang="en-US" smtClean="0"/>
              <a:t>7/12/2022</a:t>
            </a:fld>
            <a:endParaRPr lang="en-US"/>
          </a:p>
        </p:txBody>
      </p:sp>
      <p:sp>
        <p:nvSpPr>
          <p:cNvPr id="6" name="Footer Placeholder 5">
            <a:extLst>
              <a:ext uri="{FF2B5EF4-FFF2-40B4-BE49-F238E27FC236}">
                <a16:creationId xmlns:a16="http://schemas.microsoft.com/office/drawing/2014/main" id="{92A06D75-28CA-0D9D-5136-7B419723FFAA}"/>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AFB978A8-8517-2253-6E1A-A273ADADAF2D}"/>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66331368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8B9B-F82A-3118-BBEC-76A79ACCBA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CA33FF-D56D-B0D1-DF54-1DC29660FC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B405C-759F-2009-3EDA-265DEC9CB4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0E5278-F07D-2AC3-BD68-BC5CAA4E5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BF27-9777-97D2-F434-8B32434946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29C3C0-832D-34E2-793D-DAA0FDC93CA7}"/>
              </a:ext>
            </a:extLst>
          </p:cNvPr>
          <p:cNvSpPr>
            <a:spLocks noGrp="1"/>
          </p:cNvSpPr>
          <p:nvPr>
            <p:ph type="dt" sz="half" idx="10"/>
          </p:nvPr>
        </p:nvSpPr>
        <p:spPr/>
        <p:txBody>
          <a:bodyPr/>
          <a:lstStyle/>
          <a:p>
            <a:fld id="{FC77371E-D05A-B34F-AC69-C4D6CA83B77D}" type="datetime1">
              <a:rPr lang="en-US" smtClean="0"/>
              <a:t>7/12/2022</a:t>
            </a:fld>
            <a:endParaRPr lang="en-US"/>
          </a:p>
        </p:txBody>
      </p:sp>
      <p:sp>
        <p:nvSpPr>
          <p:cNvPr id="8" name="Footer Placeholder 7">
            <a:extLst>
              <a:ext uri="{FF2B5EF4-FFF2-40B4-BE49-F238E27FC236}">
                <a16:creationId xmlns:a16="http://schemas.microsoft.com/office/drawing/2014/main" id="{D6403DBB-CDEA-4C31-B9E8-67FA103601E8}"/>
              </a:ext>
            </a:extLst>
          </p:cNvPr>
          <p:cNvSpPr>
            <a:spLocks noGrp="1"/>
          </p:cNvSpPr>
          <p:nvPr>
            <p:ph type="ftr" sz="quarter" idx="11"/>
          </p:nvPr>
        </p:nvSpPr>
        <p:spPr/>
        <p:txBody>
          <a:bodyPr/>
          <a:lstStyle/>
          <a:p>
            <a:r>
              <a:rPr lang="en-US"/>
              <a:t>MIS 6380 - Summer 2022 - Group 10</a:t>
            </a:r>
          </a:p>
        </p:txBody>
      </p:sp>
      <p:sp>
        <p:nvSpPr>
          <p:cNvPr id="9" name="Slide Number Placeholder 8">
            <a:extLst>
              <a:ext uri="{FF2B5EF4-FFF2-40B4-BE49-F238E27FC236}">
                <a16:creationId xmlns:a16="http://schemas.microsoft.com/office/drawing/2014/main" id="{9DB54E98-9613-4263-5950-A8866FB60352}"/>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41966940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B319-66EB-472B-8990-6A4332271C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9A9318-0B1B-2877-9589-988DA5D67D3E}"/>
              </a:ext>
            </a:extLst>
          </p:cNvPr>
          <p:cNvSpPr>
            <a:spLocks noGrp="1"/>
          </p:cNvSpPr>
          <p:nvPr>
            <p:ph type="dt" sz="half" idx="10"/>
          </p:nvPr>
        </p:nvSpPr>
        <p:spPr/>
        <p:txBody>
          <a:bodyPr/>
          <a:lstStyle/>
          <a:p>
            <a:fld id="{C9F040E7-E047-9548-930D-4A42B05583D5}" type="datetime1">
              <a:rPr lang="en-US" smtClean="0"/>
              <a:t>7/12/2022</a:t>
            </a:fld>
            <a:endParaRPr lang="en-US"/>
          </a:p>
        </p:txBody>
      </p:sp>
      <p:sp>
        <p:nvSpPr>
          <p:cNvPr id="4" name="Footer Placeholder 3">
            <a:extLst>
              <a:ext uri="{FF2B5EF4-FFF2-40B4-BE49-F238E27FC236}">
                <a16:creationId xmlns:a16="http://schemas.microsoft.com/office/drawing/2014/main" id="{96E83B96-4B6B-37C1-1FAF-F0113D9A35B5}"/>
              </a:ext>
            </a:extLst>
          </p:cNvPr>
          <p:cNvSpPr>
            <a:spLocks noGrp="1"/>
          </p:cNvSpPr>
          <p:nvPr>
            <p:ph type="ftr" sz="quarter" idx="11"/>
          </p:nvPr>
        </p:nvSpPr>
        <p:spPr/>
        <p:txBody>
          <a:bodyPr/>
          <a:lstStyle/>
          <a:p>
            <a:r>
              <a:rPr lang="en-US"/>
              <a:t>MIS 6380 - Summer 2022 - Group 10</a:t>
            </a:r>
          </a:p>
        </p:txBody>
      </p:sp>
      <p:sp>
        <p:nvSpPr>
          <p:cNvPr id="5" name="Slide Number Placeholder 4">
            <a:extLst>
              <a:ext uri="{FF2B5EF4-FFF2-40B4-BE49-F238E27FC236}">
                <a16:creationId xmlns:a16="http://schemas.microsoft.com/office/drawing/2014/main" id="{C8B4213A-0F36-8412-1543-12A39A3BDB9A}"/>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121368335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1C7CA-47C0-7398-36BD-2E6637434FD9}"/>
              </a:ext>
            </a:extLst>
          </p:cNvPr>
          <p:cNvSpPr>
            <a:spLocks noGrp="1"/>
          </p:cNvSpPr>
          <p:nvPr>
            <p:ph type="dt" sz="half" idx="10"/>
          </p:nvPr>
        </p:nvSpPr>
        <p:spPr/>
        <p:txBody>
          <a:bodyPr/>
          <a:lstStyle/>
          <a:p>
            <a:fld id="{B4A75A82-38A8-C64A-A163-B3068468EBFF}" type="datetime1">
              <a:rPr lang="en-US" smtClean="0"/>
              <a:t>7/12/2022</a:t>
            </a:fld>
            <a:endParaRPr lang="en-US"/>
          </a:p>
        </p:txBody>
      </p:sp>
      <p:sp>
        <p:nvSpPr>
          <p:cNvPr id="3" name="Footer Placeholder 2">
            <a:extLst>
              <a:ext uri="{FF2B5EF4-FFF2-40B4-BE49-F238E27FC236}">
                <a16:creationId xmlns:a16="http://schemas.microsoft.com/office/drawing/2014/main" id="{2247C32D-5464-4123-8150-45A8875FA666}"/>
              </a:ext>
            </a:extLst>
          </p:cNvPr>
          <p:cNvSpPr>
            <a:spLocks noGrp="1"/>
          </p:cNvSpPr>
          <p:nvPr>
            <p:ph type="ftr" sz="quarter" idx="11"/>
          </p:nvPr>
        </p:nvSpPr>
        <p:spPr/>
        <p:txBody>
          <a:bodyPr/>
          <a:lstStyle/>
          <a:p>
            <a:r>
              <a:rPr lang="en-US"/>
              <a:t>MIS 6380 - Summer 2022 - Group 10</a:t>
            </a:r>
          </a:p>
        </p:txBody>
      </p:sp>
      <p:sp>
        <p:nvSpPr>
          <p:cNvPr id="4" name="Slide Number Placeholder 3">
            <a:extLst>
              <a:ext uri="{FF2B5EF4-FFF2-40B4-BE49-F238E27FC236}">
                <a16:creationId xmlns:a16="http://schemas.microsoft.com/office/drawing/2014/main" id="{AB4DC963-01A6-589B-AD54-667777E400AB}"/>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175416968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DCBA-2E32-206F-59DD-26977B623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A9EC04-940F-785C-0F1D-9AA1C8A8B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0C1B3B-38B4-EAAD-998D-82E92BC5D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613EC-4F51-923D-C7FC-6D72C938C587}"/>
              </a:ext>
            </a:extLst>
          </p:cNvPr>
          <p:cNvSpPr>
            <a:spLocks noGrp="1"/>
          </p:cNvSpPr>
          <p:nvPr>
            <p:ph type="dt" sz="half" idx="10"/>
          </p:nvPr>
        </p:nvSpPr>
        <p:spPr/>
        <p:txBody>
          <a:bodyPr/>
          <a:lstStyle/>
          <a:p>
            <a:fld id="{51D0DBA2-AC5B-814B-8EBA-CA339CDA55F8}" type="datetime1">
              <a:rPr lang="en-US" smtClean="0"/>
              <a:t>7/12/2022</a:t>
            </a:fld>
            <a:endParaRPr lang="en-US"/>
          </a:p>
        </p:txBody>
      </p:sp>
      <p:sp>
        <p:nvSpPr>
          <p:cNvPr id="6" name="Footer Placeholder 5">
            <a:extLst>
              <a:ext uri="{FF2B5EF4-FFF2-40B4-BE49-F238E27FC236}">
                <a16:creationId xmlns:a16="http://schemas.microsoft.com/office/drawing/2014/main" id="{648DB255-67BB-1812-0531-E843E2783936}"/>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778C3E0C-681D-9FF4-A6F9-16A41E397D46}"/>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10558587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3DB7-B1F9-6EAE-77FC-8585876E4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85200F-72F9-DCA6-D51C-BFCFEA7CD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27092F-311F-8C65-E8F5-12B555462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3B3D9-43DF-D51C-C1FC-33F7D47A274E}"/>
              </a:ext>
            </a:extLst>
          </p:cNvPr>
          <p:cNvSpPr>
            <a:spLocks noGrp="1"/>
          </p:cNvSpPr>
          <p:nvPr>
            <p:ph type="dt" sz="half" idx="10"/>
          </p:nvPr>
        </p:nvSpPr>
        <p:spPr/>
        <p:txBody>
          <a:bodyPr/>
          <a:lstStyle/>
          <a:p>
            <a:fld id="{49590432-36F0-0348-BA1F-2C462EEEB39E}" type="datetime1">
              <a:rPr lang="en-US" smtClean="0"/>
              <a:t>7/12/2022</a:t>
            </a:fld>
            <a:endParaRPr lang="en-US"/>
          </a:p>
        </p:txBody>
      </p:sp>
      <p:sp>
        <p:nvSpPr>
          <p:cNvPr id="6" name="Footer Placeholder 5">
            <a:extLst>
              <a:ext uri="{FF2B5EF4-FFF2-40B4-BE49-F238E27FC236}">
                <a16:creationId xmlns:a16="http://schemas.microsoft.com/office/drawing/2014/main" id="{CA51F14A-DA0B-6A29-21F2-067AF7221731}"/>
              </a:ext>
            </a:extLst>
          </p:cNvPr>
          <p:cNvSpPr>
            <a:spLocks noGrp="1"/>
          </p:cNvSpPr>
          <p:nvPr>
            <p:ph type="ftr" sz="quarter" idx="11"/>
          </p:nvPr>
        </p:nvSpPr>
        <p:spPr/>
        <p:txBody>
          <a:bodyPr/>
          <a:lstStyle/>
          <a:p>
            <a:r>
              <a:rPr lang="en-US"/>
              <a:t>MIS 6380 - Summer 2022 - Group 10</a:t>
            </a:r>
          </a:p>
        </p:txBody>
      </p:sp>
      <p:sp>
        <p:nvSpPr>
          <p:cNvPr id="7" name="Slide Number Placeholder 6">
            <a:extLst>
              <a:ext uri="{FF2B5EF4-FFF2-40B4-BE49-F238E27FC236}">
                <a16:creationId xmlns:a16="http://schemas.microsoft.com/office/drawing/2014/main" id="{73D9BB88-E7E3-8226-8F4B-7DD84C366A8D}"/>
              </a:ext>
            </a:extLst>
          </p:cNvPr>
          <p:cNvSpPr>
            <a:spLocks noGrp="1"/>
          </p:cNvSpPr>
          <p:nvPr>
            <p:ph type="sldNum" sz="quarter" idx="12"/>
          </p:nvPr>
        </p:nvSpPr>
        <p:spPr/>
        <p:txBody>
          <a:bodyPr/>
          <a:lstStyle/>
          <a:p>
            <a:fld id="{1D7171FC-5668-4A28-882E-5B62541CAB38}" type="slidenum">
              <a:rPr lang="en-US" smtClean="0"/>
              <a:t>‹#›</a:t>
            </a:fld>
            <a:endParaRPr lang="en-US"/>
          </a:p>
        </p:txBody>
      </p:sp>
    </p:spTree>
    <p:extLst>
      <p:ext uri="{BB962C8B-B14F-4D97-AF65-F5344CB8AC3E}">
        <p14:creationId xmlns:p14="http://schemas.microsoft.com/office/powerpoint/2010/main" val="40497872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A5C1D-71ED-1230-CFBF-078B64DE23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318649-EAAB-6241-C6A6-369BA61E3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62E5A-5F41-15B1-D1B9-41A430AFD6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CE751-2307-164B-A977-F35CC1963CA5}" type="datetime1">
              <a:rPr lang="en-US" smtClean="0"/>
              <a:t>7/12/2022</a:t>
            </a:fld>
            <a:endParaRPr lang="en-US"/>
          </a:p>
        </p:txBody>
      </p:sp>
      <p:sp>
        <p:nvSpPr>
          <p:cNvPr id="5" name="Footer Placeholder 4">
            <a:extLst>
              <a:ext uri="{FF2B5EF4-FFF2-40B4-BE49-F238E27FC236}">
                <a16:creationId xmlns:a16="http://schemas.microsoft.com/office/drawing/2014/main" id="{AF3541FD-4B47-3AE0-ED31-EFA6EC55E1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MIS 6380 - Summer 2022 - Group 10</a:t>
            </a:r>
          </a:p>
        </p:txBody>
      </p:sp>
      <p:sp>
        <p:nvSpPr>
          <p:cNvPr id="6" name="Slide Number Placeholder 5">
            <a:extLst>
              <a:ext uri="{FF2B5EF4-FFF2-40B4-BE49-F238E27FC236}">
                <a16:creationId xmlns:a16="http://schemas.microsoft.com/office/drawing/2014/main" id="{9675A3D6-01DF-9C72-E149-D1EE0C77F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171FC-5668-4A28-882E-5B62541CAB38}" type="slidenum">
              <a:rPr lang="en-US" smtClean="0"/>
              <a:t>‹#›</a:t>
            </a:fld>
            <a:endParaRPr lang="en-US"/>
          </a:p>
        </p:txBody>
      </p:sp>
    </p:spTree>
    <p:extLst>
      <p:ext uri="{BB962C8B-B14F-4D97-AF65-F5344CB8AC3E}">
        <p14:creationId xmlns:p14="http://schemas.microsoft.com/office/powerpoint/2010/main" val="291097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473E6-2B7F-2DE6-DDE2-81436CEDEC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77CFC9-2EAC-90E3-3011-A45C8DECF3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2AAB5-D0C0-CF0A-7CBF-874AE7E33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DEAFCB-5A66-CC4C-B4A8-D9869E05C2E1}" type="datetime1">
              <a:rPr lang="en-US" smtClean="0"/>
              <a:t>7/12/2022</a:t>
            </a:fld>
            <a:endParaRPr lang="en-US"/>
          </a:p>
        </p:txBody>
      </p:sp>
      <p:sp>
        <p:nvSpPr>
          <p:cNvPr id="5" name="Footer Placeholder 4">
            <a:extLst>
              <a:ext uri="{FF2B5EF4-FFF2-40B4-BE49-F238E27FC236}">
                <a16:creationId xmlns:a16="http://schemas.microsoft.com/office/drawing/2014/main" id="{BC533A10-F08D-C81C-92A7-23DDB4CBF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MIS 6380 - Summer 2022 - Group 10</a:t>
            </a:r>
          </a:p>
        </p:txBody>
      </p:sp>
      <p:sp>
        <p:nvSpPr>
          <p:cNvPr id="6" name="Slide Number Placeholder 5">
            <a:extLst>
              <a:ext uri="{FF2B5EF4-FFF2-40B4-BE49-F238E27FC236}">
                <a16:creationId xmlns:a16="http://schemas.microsoft.com/office/drawing/2014/main" id="{18C8770F-F4E8-BEC8-710E-D43E994D30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683631188"/>
      </p:ext>
    </p:extLst>
  </p:cSld>
  <p:clrMap bg1="lt1" tx1="dk1" bg2="lt2" tx2="dk2" accent1="accent1" accent2="accent2" accent3="accent3" accent4="accent4" accent5="accent5" accent6="accent6" hlink="hlink" folHlink="folHlink"/>
  <p:sldLayoutIdLst>
    <p:sldLayoutId id="2147483660"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bing.com/images" TargetMode="External"/><Relationship Id="rId3" Type="http://schemas.openxmlformats.org/officeDocument/2006/relationships/image" Target="../media/image51.svg"/><Relationship Id="rId7" Type="http://schemas.openxmlformats.org/officeDocument/2006/relationships/hyperlink" Target="https://www.thesmbguide.com/images/arcgis-1024x512-20191030.png" TargetMode="External"/><Relationship Id="rId12" Type="http://schemas.openxmlformats.org/officeDocument/2006/relationships/hyperlink" Target="https://www.businessinsider.com/explainer-what-exactly-is-the-social-graph-2012-3" TargetMode="Externa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pngimg.com/uploads/github/github_PNG28.png" TargetMode="External"/><Relationship Id="rId11" Type="http://schemas.openxmlformats.org/officeDocument/2006/relationships/hyperlink" Target="https://umaine.edu/undiscoveredmaine/small-business/resources/marketing-for-small-business/social-media-tools/social-media-statistics-details/" TargetMode="External"/><Relationship Id="rId5" Type="http://schemas.openxmlformats.org/officeDocument/2006/relationships/hyperlink" Target="http://www.anthillonline.com/last-data-storage-easy-turning-tab/" TargetMode="External"/><Relationship Id="rId10" Type="http://schemas.openxmlformats.org/officeDocument/2006/relationships/hyperlink" Target="https://www.nature.com/articles/519119a" TargetMode="External"/><Relationship Id="rId4" Type="http://schemas.openxmlformats.org/officeDocument/2006/relationships/hyperlink" Target="https://carto.com/" TargetMode="External"/><Relationship Id="rId9" Type="http://schemas.openxmlformats.org/officeDocument/2006/relationships/hyperlink" Target="https://newswatchtv.com/wp-content/uploads/2016/11/googleearth-1.jp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E5E1D-D515-7ACD-8B97-BAD45D167ED4}"/>
              </a:ext>
            </a:extLst>
          </p:cNvPr>
          <p:cNvSpPr>
            <a:spLocks noGrp="1"/>
          </p:cNvSpPr>
          <p:nvPr>
            <p:ph type="ctrTitle"/>
          </p:nvPr>
        </p:nvSpPr>
        <p:spPr>
          <a:xfrm>
            <a:off x="552027" y="988119"/>
            <a:ext cx="5674139" cy="1570725"/>
          </a:xfrm>
        </p:spPr>
        <p:txBody>
          <a:bodyPr vert="horz" lIns="91440" tIns="45720" rIns="91440" bIns="45720" rtlCol="0">
            <a:noAutofit/>
          </a:bodyPr>
          <a:lstStyle/>
          <a:p>
            <a:pPr algn="l"/>
            <a:r>
              <a:rPr lang="en-US" sz="4800" b="1"/>
              <a:t>Data Visualization</a:t>
            </a:r>
            <a:br>
              <a:rPr lang="en-US" sz="4800"/>
            </a:br>
            <a:r>
              <a:rPr lang="en-US" sz="4800" b="1"/>
              <a:t>Research Presentation</a:t>
            </a:r>
          </a:p>
        </p:txBody>
      </p:sp>
      <p:sp>
        <p:nvSpPr>
          <p:cNvPr id="3" name="Subtitle 2">
            <a:extLst>
              <a:ext uri="{FF2B5EF4-FFF2-40B4-BE49-F238E27FC236}">
                <a16:creationId xmlns:a16="http://schemas.microsoft.com/office/drawing/2014/main" id="{CDEFFF1F-297B-1504-598A-8D7082331B42}"/>
              </a:ext>
            </a:extLst>
          </p:cNvPr>
          <p:cNvSpPr>
            <a:spLocks noGrp="1"/>
          </p:cNvSpPr>
          <p:nvPr>
            <p:ph type="subTitle" idx="1"/>
          </p:nvPr>
        </p:nvSpPr>
        <p:spPr>
          <a:xfrm>
            <a:off x="550504" y="2697176"/>
            <a:ext cx="5543972" cy="2560623"/>
          </a:xfrm>
        </p:spPr>
        <p:txBody>
          <a:bodyPr vert="horz" lIns="91440" tIns="45720" rIns="91440" bIns="45720" rtlCol="0" anchor="t">
            <a:normAutofit fontScale="85000" lnSpcReduction="20000"/>
          </a:bodyPr>
          <a:lstStyle/>
          <a:p>
            <a:pPr algn="l"/>
            <a:r>
              <a:rPr lang="en-US" sz="3200" b="1">
                <a:ea typeface="+mn-lt"/>
                <a:cs typeface="+mn-lt"/>
              </a:rPr>
              <a:t>Group 10</a:t>
            </a:r>
            <a:endParaRPr lang="en-US" b="1"/>
          </a:p>
          <a:p>
            <a:pPr algn="l"/>
            <a:r>
              <a:rPr lang="en-US" sz="3200">
                <a:ea typeface="+mn-lt"/>
                <a:cs typeface="+mn-lt"/>
              </a:rPr>
              <a:t>Paul Alvarado (PXA200012)</a:t>
            </a:r>
            <a:endParaRPr lang="en-US"/>
          </a:p>
          <a:p>
            <a:pPr algn="l"/>
            <a:r>
              <a:rPr lang="en-US" sz="3200">
                <a:ea typeface="+mn-lt"/>
                <a:cs typeface="+mn-lt"/>
              </a:rPr>
              <a:t>Shriya </a:t>
            </a:r>
            <a:r>
              <a:rPr lang="en-US" sz="3200" err="1">
                <a:ea typeface="+mn-lt"/>
                <a:cs typeface="+mn-lt"/>
              </a:rPr>
              <a:t>Gajbhiye</a:t>
            </a:r>
            <a:r>
              <a:rPr lang="en-US" sz="3200">
                <a:ea typeface="+mn-lt"/>
                <a:cs typeface="+mn-lt"/>
              </a:rPr>
              <a:t> (SRG200001)</a:t>
            </a:r>
            <a:endParaRPr lang="en-US"/>
          </a:p>
          <a:p>
            <a:pPr algn="l"/>
            <a:r>
              <a:rPr lang="en-US" sz="3200">
                <a:ea typeface="+mn-lt"/>
                <a:cs typeface="+mn-lt"/>
              </a:rPr>
              <a:t>Kamalesh Muthu (KXM210108)</a:t>
            </a:r>
            <a:endParaRPr lang="en-US">
              <a:ea typeface="+mn-lt"/>
              <a:cs typeface="Arial"/>
            </a:endParaRPr>
          </a:p>
          <a:p>
            <a:pPr algn="l"/>
            <a:r>
              <a:rPr lang="en-US" sz="3200">
                <a:ea typeface="+mn-lt"/>
                <a:cs typeface="+mn-lt"/>
              </a:rPr>
              <a:t>Shekhar Subedi (SXS200176)</a:t>
            </a:r>
            <a:endParaRPr lang="en-US"/>
          </a:p>
          <a:p>
            <a:pPr algn="l"/>
            <a:r>
              <a:rPr lang="en-US" sz="3200">
                <a:ea typeface="+mn-lt"/>
                <a:cs typeface="+mn-lt"/>
              </a:rPr>
              <a:t>Unnati Trivedi (UXT200000)</a:t>
            </a:r>
            <a:endParaRPr lang="en-US"/>
          </a:p>
          <a:p>
            <a:pPr algn="l"/>
            <a:endParaRPr lang="en-US" sz="3200">
              <a:cs typeface="Arial"/>
            </a:endParaRPr>
          </a:p>
          <a:p>
            <a:pPr indent="-228600" algn="l">
              <a:buFont typeface="Arial" pitchFamily="34" charset="0"/>
              <a:buChar char="•"/>
            </a:pPr>
            <a:endParaRPr lang="en-US" sz="2000"/>
          </a:p>
          <a:p>
            <a:pPr indent="-228600" algn="l">
              <a:buFont typeface="Arial" pitchFamily="34" charset="0"/>
              <a:buChar char="•"/>
            </a:pPr>
            <a:endParaRPr lang="en-US" sz="600"/>
          </a:p>
        </p:txBody>
      </p:sp>
      <p:pic>
        <p:nvPicPr>
          <p:cNvPr id="5" name="Picture 4" descr="Person pointing on a map">
            <a:extLst>
              <a:ext uri="{FF2B5EF4-FFF2-40B4-BE49-F238E27FC236}">
                <a16:creationId xmlns:a16="http://schemas.microsoft.com/office/drawing/2014/main" id="{B978FCE4-9841-40BB-9A1A-7782F1A4D3D6}"/>
              </a:ext>
            </a:extLst>
          </p:cNvPr>
          <p:cNvPicPr>
            <a:picLocks noChangeAspect="1"/>
          </p:cNvPicPr>
          <p:nvPr/>
        </p:nvPicPr>
        <p:blipFill>
          <a:blip r:embed="rId2"/>
          <a:srcRect l="15003" r="26959"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Slide Number Placeholder 5">
            <a:extLst>
              <a:ext uri="{FF2B5EF4-FFF2-40B4-BE49-F238E27FC236}">
                <a16:creationId xmlns:a16="http://schemas.microsoft.com/office/drawing/2014/main" id="{7D0317E3-B0D2-10F8-125B-3AD66D2B123D}"/>
              </a:ext>
            </a:extLst>
          </p:cNvPr>
          <p:cNvSpPr>
            <a:spLocks noGrp="1"/>
          </p:cNvSpPr>
          <p:nvPr>
            <p:ph type="sldNum" sz="quarter" idx="12"/>
          </p:nvPr>
        </p:nvSpPr>
        <p:spPr/>
        <p:txBody>
          <a:bodyPr/>
          <a:lstStyle/>
          <a:p>
            <a:fld id="{1D7171FC-5668-4A28-882E-5B62541CAB38}" type="slidenum">
              <a:rPr lang="en-US" smtClean="0"/>
              <a:t>1</a:t>
            </a:fld>
            <a:endParaRPr lang="en-US"/>
          </a:p>
        </p:txBody>
      </p:sp>
      <p:sp>
        <p:nvSpPr>
          <p:cNvPr id="7" name="TextBox 6">
            <a:extLst>
              <a:ext uri="{FF2B5EF4-FFF2-40B4-BE49-F238E27FC236}">
                <a16:creationId xmlns:a16="http://schemas.microsoft.com/office/drawing/2014/main" id="{84288F1C-2ACB-C824-F7D3-9894AA0C783C}"/>
              </a:ext>
            </a:extLst>
          </p:cNvPr>
          <p:cNvSpPr txBox="1"/>
          <p:nvPr/>
        </p:nvSpPr>
        <p:spPr>
          <a:xfrm>
            <a:off x="577437" y="6345954"/>
            <a:ext cx="5648729" cy="369332"/>
          </a:xfrm>
          <a:prstGeom prst="rect">
            <a:avLst/>
          </a:prstGeom>
          <a:noFill/>
        </p:spPr>
        <p:txBody>
          <a:bodyPr wrap="square" rtlCol="0">
            <a:spAutoFit/>
          </a:bodyPr>
          <a:lstStyle/>
          <a:p>
            <a:r>
              <a:rPr lang="en-US"/>
              <a:t>MIS 6380 – Summer 2022 – Dr. Nasar Islam</a:t>
            </a:r>
          </a:p>
        </p:txBody>
      </p:sp>
    </p:spTree>
    <p:extLst>
      <p:ext uri="{BB962C8B-B14F-4D97-AF65-F5344CB8AC3E}">
        <p14:creationId xmlns:p14="http://schemas.microsoft.com/office/powerpoint/2010/main" val="7802713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7" name="Rectangle 4126">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B93F1-E097-95BC-0EBC-B62AE0A7F36E}"/>
              </a:ext>
            </a:extLst>
          </p:cNvPr>
          <p:cNvSpPr>
            <a:spLocks noGrp="1"/>
          </p:cNvSpPr>
          <p:nvPr>
            <p:ph type="title"/>
          </p:nvPr>
        </p:nvSpPr>
        <p:spPr>
          <a:xfrm>
            <a:off x="588932" y="856180"/>
            <a:ext cx="6260754" cy="1128068"/>
          </a:xfrm>
        </p:spPr>
        <p:txBody>
          <a:bodyPr anchor="ctr">
            <a:normAutofit/>
          </a:bodyPr>
          <a:lstStyle/>
          <a:p>
            <a:r>
              <a:rPr lang="en-US" sz="3600" kern="1200">
                <a:latin typeface="+mj-lt"/>
                <a:ea typeface="+mj-ea"/>
                <a:cs typeface="+mj-cs"/>
              </a:rPr>
              <a:t>Coding: A Part of Work for Maps</a:t>
            </a:r>
            <a:endParaRPr lang="en-US" sz="3600"/>
          </a:p>
        </p:txBody>
      </p:sp>
      <p:grpSp>
        <p:nvGrpSpPr>
          <p:cNvPr id="4129" name="Group 41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30" name="Rectangle 41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1" name="Rectangle 41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3" name="Rectangle 41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9C4D33-1B51-3359-35D6-5C7A767B5D3C}"/>
              </a:ext>
            </a:extLst>
          </p:cNvPr>
          <p:cNvSpPr>
            <a:spLocks noGrp="1"/>
          </p:cNvSpPr>
          <p:nvPr>
            <p:ph idx="1"/>
          </p:nvPr>
        </p:nvSpPr>
        <p:spPr>
          <a:xfrm>
            <a:off x="590719" y="2330505"/>
            <a:ext cx="5278066" cy="3979585"/>
          </a:xfrm>
        </p:spPr>
        <p:txBody>
          <a:bodyPr anchor="ctr">
            <a:normAutofit/>
          </a:bodyPr>
          <a:lstStyle/>
          <a:p>
            <a:pPr indent="-228600">
              <a:buFont typeface="Arial" pitchFamily="34" charset="0"/>
              <a:buChar char="•"/>
            </a:pPr>
            <a:r>
              <a:rPr lang="en-US" sz="2000" b="1"/>
              <a:t>Python and R:</a:t>
            </a:r>
          </a:p>
          <a:p>
            <a:pPr lvl="1"/>
            <a:r>
              <a:rPr lang="en-US" sz="2000"/>
              <a:t>Advanced programming languages, used by researchers who wrote codes as part of their work</a:t>
            </a:r>
          </a:p>
          <a:p>
            <a:pPr lvl="1"/>
            <a:r>
              <a:rPr lang="en-US" sz="2000"/>
              <a:t>They have associated  mapping packages from their libraries</a:t>
            </a:r>
          </a:p>
          <a:p>
            <a:pPr lvl="1"/>
            <a:r>
              <a:rPr lang="en-US" sz="2000"/>
              <a:t>Python pack-age matplotlib is one of the used package to create the scientific visualization software to make maps.</a:t>
            </a:r>
          </a:p>
          <a:p>
            <a:pPr lvl="1"/>
            <a:r>
              <a:rPr lang="en-US" sz="2000"/>
              <a:t>They are highly computational, analytics and shows high degree of visualization</a:t>
            </a:r>
          </a:p>
        </p:txBody>
      </p:sp>
      <p:sp>
        <p:nvSpPr>
          <p:cNvPr id="4135" name="Rectangle 41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Rectangle 41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973EF728-7373-063D-0057-AEC3517A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06" b="2"/>
          <a:stretch>
            <a:fillRect/>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4139" name="Rectangle 413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5A18AF7D-685C-EF05-4226-AA940514B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7" r="10052" b="1"/>
          <a:stretch>
            <a:fillRect/>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A1DC121-9B78-74AB-37BE-7EBC93593786}"/>
              </a:ext>
            </a:extLst>
          </p:cNvPr>
          <p:cNvSpPr>
            <a:spLocks noGrp="1"/>
          </p:cNvSpPr>
          <p:nvPr>
            <p:ph type="sldNum" sz="quarter" idx="12"/>
          </p:nvPr>
        </p:nvSpPr>
        <p:spPr/>
        <p:txBody>
          <a:bodyPr/>
          <a:lstStyle/>
          <a:p>
            <a:fld id="{1D7171FC-5668-4A28-882E-5B62541CAB38}" type="slidenum">
              <a:rPr lang="en-US" smtClean="0"/>
              <a:t>10</a:t>
            </a:fld>
            <a:endParaRPr lang="en-US"/>
          </a:p>
        </p:txBody>
      </p:sp>
    </p:spTree>
    <p:extLst>
      <p:ext uri="{BB962C8B-B14F-4D97-AF65-F5344CB8AC3E}">
        <p14:creationId xmlns:p14="http://schemas.microsoft.com/office/powerpoint/2010/main" val="97258756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FC85F5D8-FAC4-E169-23A4-B07127EED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0689"/>
          <a:stretch>
            <a:fillRect/>
          </a:stretch>
        </p:blipFill>
        <p:spPr bwMode="auto">
          <a:xfrm>
            <a:off x="0"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1" name="Rectangle 51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82CE6-B031-F7BE-57CA-39DFE8EF2D65}"/>
              </a:ext>
            </a:extLst>
          </p:cNvPr>
          <p:cNvSpPr>
            <a:spLocks noGrp="1"/>
          </p:cNvSpPr>
          <p:nvPr>
            <p:ph type="title"/>
          </p:nvPr>
        </p:nvSpPr>
        <p:spPr>
          <a:xfrm>
            <a:off x="7531608" y="365124"/>
            <a:ext cx="4464447" cy="1899912"/>
          </a:xfrm>
        </p:spPr>
        <p:txBody>
          <a:bodyPr>
            <a:normAutofit/>
          </a:bodyPr>
          <a:lstStyle/>
          <a:p>
            <a:r>
              <a:rPr lang="en-US" sz="3100" b="1"/>
              <a:t>Programming Language Limitations</a:t>
            </a:r>
          </a:p>
        </p:txBody>
      </p:sp>
      <p:sp>
        <p:nvSpPr>
          <p:cNvPr id="3" name="Content Placeholder 2">
            <a:extLst>
              <a:ext uri="{FF2B5EF4-FFF2-40B4-BE49-F238E27FC236}">
                <a16:creationId xmlns:a16="http://schemas.microsoft.com/office/drawing/2014/main" id="{EC29A9DB-383B-0DAF-7F5E-EAF458D8657A}"/>
              </a:ext>
            </a:extLst>
          </p:cNvPr>
          <p:cNvSpPr>
            <a:spLocks noGrp="1"/>
          </p:cNvSpPr>
          <p:nvPr>
            <p:ph idx="1"/>
          </p:nvPr>
        </p:nvSpPr>
        <p:spPr>
          <a:xfrm>
            <a:off x="7852738" y="2439312"/>
            <a:ext cx="3822189" cy="3742762"/>
          </a:xfrm>
        </p:spPr>
        <p:txBody>
          <a:bodyPr>
            <a:normAutofit/>
          </a:bodyPr>
          <a:lstStyle/>
          <a:p>
            <a:r>
              <a:rPr lang="en-US" sz="1900"/>
              <a:t>The program experts are needed on programming like python and R to lead maps unlike </a:t>
            </a:r>
            <a:r>
              <a:rPr lang="en-US" sz="1900" err="1"/>
              <a:t>Cartodb</a:t>
            </a:r>
            <a:r>
              <a:rPr lang="en-US" sz="1900"/>
              <a:t> and </a:t>
            </a:r>
            <a:r>
              <a:rPr lang="en-US" sz="1900" err="1"/>
              <a:t>TileMill</a:t>
            </a:r>
            <a:r>
              <a:rPr lang="en-US" sz="1900"/>
              <a:t>, made expensive from the view of programmer’s cost</a:t>
            </a:r>
          </a:p>
          <a:p>
            <a:r>
              <a:rPr lang="en-US" sz="1900"/>
              <a:t>The </a:t>
            </a:r>
            <a:r>
              <a:rPr lang="en-US" sz="1900" err="1"/>
              <a:t>cartodb</a:t>
            </a:r>
            <a:r>
              <a:rPr lang="en-US" sz="1900"/>
              <a:t> and </a:t>
            </a:r>
            <a:r>
              <a:rPr lang="en-US" sz="1900" err="1"/>
              <a:t>Tilemill</a:t>
            </a:r>
            <a:r>
              <a:rPr lang="en-US" sz="1900"/>
              <a:t> are user friendly where it helps to accomplish a lot without programming knowledges</a:t>
            </a:r>
          </a:p>
        </p:txBody>
      </p:sp>
      <p:sp>
        <p:nvSpPr>
          <p:cNvPr id="5" name="Slide Number Placeholder 4">
            <a:extLst>
              <a:ext uri="{FF2B5EF4-FFF2-40B4-BE49-F238E27FC236}">
                <a16:creationId xmlns:a16="http://schemas.microsoft.com/office/drawing/2014/main" id="{B6237FB3-5B0F-C0AF-8BF7-9E1DE652834B}"/>
              </a:ext>
            </a:extLst>
          </p:cNvPr>
          <p:cNvSpPr>
            <a:spLocks noGrp="1"/>
          </p:cNvSpPr>
          <p:nvPr>
            <p:ph type="sldNum" sz="quarter" idx="12"/>
          </p:nvPr>
        </p:nvSpPr>
        <p:spPr/>
        <p:txBody>
          <a:bodyPr/>
          <a:lstStyle/>
          <a:p>
            <a:fld id="{1D7171FC-5668-4A28-882E-5B62541CAB38}" type="slidenum">
              <a:rPr lang="en-US" smtClean="0"/>
              <a:t>11</a:t>
            </a:fld>
            <a:endParaRPr lang="en-US"/>
          </a:p>
        </p:txBody>
      </p:sp>
    </p:spTree>
    <p:extLst>
      <p:ext uri="{BB962C8B-B14F-4D97-AF65-F5344CB8AC3E}">
        <p14:creationId xmlns:p14="http://schemas.microsoft.com/office/powerpoint/2010/main" val="1505962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338DAC-FFA2-3119-B05A-4C64F0D3B180}"/>
              </a:ext>
            </a:extLst>
          </p:cNvPr>
          <p:cNvPicPr>
            <a:picLocks noChangeAspect="1"/>
          </p:cNvPicPr>
          <p:nvPr/>
        </p:nvPicPr>
        <p:blipFill rotWithShape="1">
          <a:blip r:embed="rId2"/>
          <a:srcRect l="22382" r="23489"/>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30" name="Group 29">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31" name="Freeform: Shape 30">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FC3AB36-25A6-5EF6-50F4-1800A751BA86}"/>
              </a:ext>
            </a:extLst>
          </p:cNvPr>
          <p:cNvSpPr>
            <a:spLocks noGrp="1"/>
          </p:cNvSpPr>
          <p:nvPr>
            <p:ph idx="1"/>
          </p:nvPr>
        </p:nvSpPr>
        <p:spPr>
          <a:xfrm>
            <a:off x="6509657" y="3146400"/>
            <a:ext cx="5529943" cy="2682000"/>
          </a:xfrm>
        </p:spPr>
        <p:txBody>
          <a:bodyPr>
            <a:normAutofit/>
          </a:bodyPr>
          <a:lstStyle/>
          <a:p>
            <a:pPr marL="0" indent="0">
              <a:buNone/>
            </a:pPr>
            <a:r>
              <a:rPr lang="en-US" sz="4800" b="1" i="0">
                <a:solidFill>
                  <a:schemeClr val="bg1">
                    <a:alpha val="80000"/>
                  </a:schemeClr>
                </a:solidFill>
                <a:effectLst/>
                <a:latin typeface="+mj-lt"/>
              </a:rPr>
              <a:t>The Rise of Social Graphs for Business</a:t>
            </a:r>
          </a:p>
          <a:p>
            <a:pPr marL="0" indent="0">
              <a:buNone/>
            </a:pPr>
            <a:r>
              <a:rPr lang="en-US" sz="2400" i="0">
                <a:solidFill>
                  <a:schemeClr val="bg1">
                    <a:alpha val="80000"/>
                  </a:schemeClr>
                </a:solidFill>
                <a:effectLst/>
                <a:latin typeface="+mj-lt"/>
              </a:rPr>
              <a:t>By</a:t>
            </a:r>
            <a:r>
              <a:rPr lang="en-US" sz="2400">
                <a:solidFill>
                  <a:schemeClr val="bg1">
                    <a:alpha val="80000"/>
                  </a:schemeClr>
                </a:solidFill>
                <a:latin typeface="+mj-lt"/>
                <a:cs typeface="Calibri"/>
              </a:rPr>
              <a:t> </a:t>
            </a:r>
            <a:r>
              <a:rPr lang="en-US" sz="2400" b="1">
                <a:solidFill>
                  <a:schemeClr val="bg1">
                    <a:alpha val="80000"/>
                  </a:schemeClr>
                </a:solidFill>
                <a:latin typeface="+mj-lt"/>
                <a:cs typeface="Calibri"/>
              </a:rPr>
              <a:t>Sangeet Paul </a:t>
            </a:r>
            <a:r>
              <a:rPr lang="en-US" sz="2400" b="1" err="1">
                <a:solidFill>
                  <a:schemeClr val="bg1">
                    <a:alpha val="80000"/>
                  </a:schemeClr>
                </a:solidFill>
                <a:latin typeface="+mj-lt"/>
                <a:cs typeface="Calibri"/>
              </a:rPr>
              <a:t>Choudary</a:t>
            </a:r>
            <a:endParaRPr lang="en-US" sz="2400" b="1" i="0">
              <a:solidFill>
                <a:schemeClr val="bg1">
                  <a:alpha val="80000"/>
                </a:schemeClr>
              </a:solidFill>
              <a:effectLst/>
              <a:latin typeface="+mj-lt"/>
            </a:endParaRPr>
          </a:p>
          <a:p>
            <a:endParaRPr lang="en-US" sz="2400">
              <a:solidFill>
                <a:schemeClr val="bg1">
                  <a:alpha val="80000"/>
                </a:schemeClr>
              </a:solidFill>
              <a:latin typeface="+mj-lt"/>
            </a:endParaRPr>
          </a:p>
        </p:txBody>
      </p:sp>
      <p:sp>
        <p:nvSpPr>
          <p:cNvPr id="4" name="Slide Number Placeholder 3">
            <a:extLst>
              <a:ext uri="{FF2B5EF4-FFF2-40B4-BE49-F238E27FC236}">
                <a16:creationId xmlns:a16="http://schemas.microsoft.com/office/drawing/2014/main" id="{E21F15BE-EE74-C845-C48E-DF0C3A78B195}"/>
              </a:ext>
            </a:extLst>
          </p:cNvPr>
          <p:cNvSpPr>
            <a:spLocks noGrp="1"/>
          </p:cNvSpPr>
          <p:nvPr>
            <p:ph type="sldNum" sz="quarter" idx="12"/>
          </p:nvPr>
        </p:nvSpPr>
        <p:spPr/>
        <p:txBody>
          <a:bodyPr/>
          <a:lstStyle/>
          <a:p>
            <a:fld id="{1D7171FC-5668-4A28-882E-5B62541CAB38}" type="slidenum">
              <a:rPr lang="en-US" smtClean="0"/>
              <a:t>12</a:t>
            </a:fld>
            <a:endParaRPr lang="en-US"/>
          </a:p>
        </p:txBody>
      </p:sp>
    </p:spTree>
    <p:extLst>
      <p:ext uri="{BB962C8B-B14F-4D97-AF65-F5344CB8AC3E}">
        <p14:creationId xmlns:p14="http://schemas.microsoft.com/office/powerpoint/2010/main" val="375065420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9pPr>
          </a:lstStyle>
          <a:p>
            <a:pPr algn="ctr"/>
            <a:endParaRPr lang="en-US"/>
          </a:p>
        </p:txBody>
      </p:sp>
      <p:sp>
        <p:nvSpPr>
          <p:cNvPr id="6" name="Title 5">
            <a:extLst>
              <a:ext uri="{FF2B5EF4-FFF2-40B4-BE49-F238E27FC236}">
                <a16:creationId xmlns:a16="http://schemas.microsoft.com/office/drawing/2014/main" id="{4F207088-801E-9A0B-9B13-C1A3BD6C564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Who Uses Social Media?</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9pPr>
          </a:lstStyle>
          <a:p>
            <a:pPr algn="ctr"/>
            <a:endParaRPr lang="en-US"/>
          </a:p>
        </p:txBody>
      </p:sp>
      <p:sp>
        <p:nvSpPr>
          <p:cNvPr id="7" name="Content Placeholder 6">
            <a:extLst>
              <a:ext uri="{FF2B5EF4-FFF2-40B4-BE49-F238E27FC236}">
                <a16:creationId xmlns:a16="http://schemas.microsoft.com/office/drawing/2014/main" id="{922C48D9-684E-5CCD-245D-0B7CC913B207}"/>
              </a:ext>
            </a:extLst>
          </p:cNvPr>
          <p:cNvSpPr>
            <a:spLocks noGrp="1"/>
          </p:cNvSpPr>
          <p:nvPr>
            <p:ph sz="half" idx="1"/>
          </p:nvPr>
        </p:nvSpPr>
        <p:spPr>
          <a:xfrm>
            <a:off x="640080" y="2872899"/>
            <a:ext cx="4368602" cy="3730810"/>
          </a:xfrm>
        </p:spPr>
        <p:txBody>
          <a:bodyPr vert="horz" lIns="91440" tIns="45720" rIns="91440" bIns="45720" rtlCol="0">
            <a:normAutofit/>
          </a:bodyPr>
          <a:lstStyle/>
          <a:p>
            <a:r>
              <a:rPr lang="en-US" sz="1800" b="1"/>
              <a:t>4.48 billon people </a:t>
            </a:r>
            <a:r>
              <a:rPr lang="en-US" sz="1800"/>
              <a:t>currently use social media worldwide*</a:t>
            </a:r>
          </a:p>
          <a:p>
            <a:r>
              <a:rPr lang="en-US" sz="1800"/>
              <a:t>Up more than double from 2.07 billion in 2015</a:t>
            </a:r>
          </a:p>
          <a:p>
            <a:r>
              <a:rPr lang="en-US" sz="1800"/>
              <a:t>72.3% of the total US population actively use social media</a:t>
            </a:r>
          </a:p>
          <a:p>
            <a:pPr marL="0" indent="0">
              <a:buNone/>
            </a:pPr>
            <a:endParaRPr lang="en-US" sz="1500"/>
          </a:p>
          <a:p>
            <a:pPr marL="0" indent="0">
              <a:buNone/>
            </a:pPr>
            <a:endParaRPr lang="en-US" sz="1500"/>
          </a:p>
          <a:p>
            <a:pPr marL="0" indent="0">
              <a:buNone/>
            </a:pPr>
            <a:endParaRPr lang="en-US" sz="1500"/>
          </a:p>
          <a:p>
            <a:pPr marL="0"/>
            <a:endParaRPr lang="en-US" sz="1500"/>
          </a:p>
          <a:p>
            <a:pPr marL="0" indent="0" algn="r">
              <a:buNone/>
            </a:pPr>
            <a:r>
              <a:rPr lang="en-US" sz="1400"/>
              <a:t>*As of September 2, 2021</a:t>
            </a:r>
          </a:p>
        </p:txBody>
      </p:sp>
      <p:pic>
        <p:nvPicPr>
          <p:cNvPr id="8" name="Picture 2" descr="Social Bar: Social Media Icons - WhatsApp, Instagram, Facebook Messenger,  NFT, Spotify, Ebay | Shopify App Store">
            <a:extLst>
              <a:ext uri="{FF2B5EF4-FFF2-40B4-BE49-F238E27FC236}">
                <a16:creationId xmlns:a16="http://schemas.microsoft.com/office/drawing/2014/main" id="{7FA87F83-0723-FC8E-B54F-8C6A3470FFE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302"/>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0D2A82B-17CA-2429-14D1-92CBCD425113}"/>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15204866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acebook open graph">
            <a:extLst>
              <a:ext uri="{FF2B5EF4-FFF2-40B4-BE49-F238E27FC236}">
                <a16:creationId xmlns:a16="http://schemas.microsoft.com/office/drawing/2014/main" id="{95748B07-72CB-ED13-B268-979F9A535F6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081" r="2096" b="-2"/>
          <a:stretch/>
        </p:blipFill>
        <p:spPr bwMode="auto">
          <a:xfrm>
            <a:off x="3392116" y="10"/>
            <a:ext cx="9666593" cy="685799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CB84004-7C69-562D-CC4E-BE87E9C08337}"/>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What is a Social Graph?</a:t>
            </a:r>
          </a:p>
        </p:txBody>
      </p:sp>
      <p:sp>
        <p:nvSpPr>
          <p:cNvPr id="8" name="Content Placeholder 7">
            <a:extLst>
              <a:ext uri="{FF2B5EF4-FFF2-40B4-BE49-F238E27FC236}">
                <a16:creationId xmlns:a16="http://schemas.microsoft.com/office/drawing/2014/main" id="{8AE87E15-C327-7A4F-B6DB-07D0FDE68CC5}"/>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2000"/>
              <a:t>Social media gathers knowledge about each person’s social connections</a:t>
            </a:r>
          </a:p>
          <a:p>
            <a:r>
              <a:rPr lang="en-US" sz="2000"/>
              <a:t>A depiction of the network of friends and varying strengths of those relationships</a:t>
            </a:r>
          </a:p>
        </p:txBody>
      </p:sp>
      <p:sp>
        <p:nvSpPr>
          <p:cNvPr id="6" name="Slide Number Placeholder 5">
            <a:extLst>
              <a:ext uri="{FF2B5EF4-FFF2-40B4-BE49-F238E27FC236}">
                <a16:creationId xmlns:a16="http://schemas.microsoft.com/office/drawing/2014/main" id="{32052F90-3588-4B78-B65A-0C84CB9217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smtClean="0">
                <a:solidFill>
                  <a:srgbClr val="FFFFFF"/>
                </a:solidFill>
                <a:latin typeface="Calibri" panose="020F0502020204030204"/>
              </a:rPr>
              <a:pPr>
                <a:spcAft>
                  <a:spcPts val="600"/>
                </a:spcAft>
                <a:defRPr/>
              </a:pPr>
              <a:t>14</a:t>
            </a:fld>
            <a:endParaRPr lang="en-US">
              <a:solidFill>
                <a:srgbClr val="FFFFFF"/>
              </a:solidFill>
              <a:latin typeface="Calibri" panose="020F0502020204030204"/>
            </a:endParaRPr>
          </a:p>
        </p:txBody>
      </p:sp>
    </p:spTree>
    <p:extLst>
      <p:ext uri="{BB962C8B-B14F-4D97-AF65-F5344CB8AC3E}">
        <p14:creationId xmlns:p14="http://schemas.microsoft.com/office/powerpoint/2010/main" val="15741989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15" name="Freeform: Shape 14">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2CA9E87-3582-0424-5F34-F1FF310D99E9}"/>
              </a:ext>
            </a:extLst>
          </p:cNvPr>
          <p:cNvSpPr>
            <a:spLocks noGrp="1"/>
          </p:cNvSpPr>
          <p:nvPr>
            <p:ph type="title"/>
          </p:nvPr>
        </p:nvSpPr>
        <p:spPr>
          <a:xfrm>
            <a:off x="2004794" y="1358162"/>
            <a:ext cx="7797800" cy="1349600"/>
          </a:xfrm>
        </p:spPr>
        <p:txBody>
          <a:bodyPr anchor="ctr">
            <a:normAutofit/>
          </a:bodyPr>
          <a:lstStyle/>
          <a:p>
            <a:pPr algn="ctr"/>
            <a:r>
              <a:rPr lang="en-US">
                <a:solidFill>
                  <a:schemeClr val="tx2"/>
                </a:solidFill>
              </a:rPr>
              <a:t>Social Media as a Business Model</a:t>
            </a:r>
          </a:p>
        </p:txBody>
      </p:sp>
      <p:sp>
        <p:nvSpPr>
          <p:cNvPr id="3" name="Content Placeholder 2">
            <a:extLst>
              <a:ext uri="{FF2B5EF4-FFF2-40B4-BE49-F238E27FC236}">
                <a16:creationId xmlns:a16="http://schemas.microsoft.com/office/drawing/2014/main" id="{696176E3-C16F-AC99-9911-0BB620C77EEE}"/>
              </a:ext>
            </a:extLst>
          </p:cNvPr>
          <p:cNvSpPr>
            <a:spLocks noGrp="1"/>
          </p:cNvSpPr>
          <p:nvPr>
            <p:ph idx="1"/>
          </p:nvPr>
        </p:nvSpPr>
        <p:spPr>
          <a:xfrm>
            <a:off x="2319559" y="2707762"/>
            <a:ext cx="7168271" cy="3599264"/>
          </a:xfrm>
        </p:spPr>
        <p:txBody>
          <a:bodyPr anchor="t">
            <a:normAutofit/>
          </a:bodyPr>
          <a:lstStyle/>
          <a:p>
            <a:r>
              <a:rPr lang="en-US" sz="1800">
                <a:solidFill>
                  <a:schemeClr val="tx2"/>
                </a:solidFill>
              </a:rPr>
              <a:t>Early social media focused on social activity among account holders by creating better tools to manage their relationships</a:t>
            </a:r>
          </a:p>
          <a:p>
            <a:endParaRPr lang="en-US" sz="1800">
              <a:solidFill>
                <a:schemeClr val="tx2"/>
              </a:solidFill>
            </a:endParaRPr>
          </a:p>
          <a:p>
            <a:r>
              <a:rPr lang="en-US" sz="1800">
                <a:solidFill>
                  <a:schemeClr val="tx2"/>
                </a:solidFill>
              </a:rPr>
              <a:t>Today, social networks see social tools not as a product but to acquire data</a:t>
            </a:r>
          </a:p>
          <a:p>
            <a:endParaRPr lang="en-US" sz="1800">
              <a:solidFill>
                <a:schemeClr val="tx2"/>
              </a:solidFill>
            </a:endParaRPr>
          </a:p>
          <a:p>
            <a:r>
              <a:rPr lang="en-US" sz="1800">
                <a:solidFill>
                  <a:schemeClr val="tx2"/>
                </a:solidFill>
              </a:rPr>
              <a:t>Facebook saw opportunity to produce a higher-level intelligence layer that would be useful to other businesses</a:t>
            </a:r>
          </a:p>
          <a:p>
            <a:pPr lvl="1"/>
            <a:r>
              <a:rPr lang="en-US" sz="1800">
                <a:solidFill>
                  <a:schemeClr val="tx2"/>
                </a:solidFill>
              </a:rPr>
              <a:t>Allowed highly target services</a:t>
            </a:r>
          </a:p>
        </p:txBody>
      </p:sp>
      <p:sp>
        <p:nvSpPr>
          <p:cNvPr id="5" name="Slide Number Placeholder 4">
            <a:extLst>
              <a:ext uri="{FF2B5EF4-FFF2-40B4-BE49-F238E27FC236}">
                <a16:creationId xmlns:a16="http://schemas.microsoft.com/office/drawing/2014/main" id="{B46B296C-CC6C-FFD2-1683-34FBF547757A}"/>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15</a:t>
            </a:fld>
            <a:endParaRPr lang="en-US"/>
          </a:p>
        </p:txBody>
      </p:sp>
    </p:spTree>
    <p:extLst>
      <p:ext uri="{BB962C8B-B14F-4D97-AF65-F5344CB8AC3E}">
        <p14:creationId xmlns:p14="http://schemas.microsoft.com/office/powerpoint/2010/main" val="65514579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9422-644B-6CF7-EF56-7C9CF2FBF5E1}"/>
              </a:ext>
            </a:extLst>
          </p:cNvPr>
          <p:cNvSpPr>
            <a:spLocks noGrp="1"/>
          </p:cNvSpPr>
          <p:nvPr>
            <p:ph type="title"/>
          </p:nvPr>
        </p:nvSpPr>
        <p:spPr>
          <a:xfrm>
            <a:off x="766762" y="662399"/>
            <a:ext cx="10780830" cy="1494000"/>
          </a:xfrm>
        </p:spPr>
        <p:txBody>
          <a:bodyPr anchor="t">
            <a:normAutofit/>
          </a:bodyPr>
          <a:lstStyle/>
          <a:p>
            <a:r>
              <a:rPr lang="en-US"/>
              <a:t>How Social Media is Helping Businesses 	</a:t>
            </a:r>
          </a:p>
        </p:txBody>
      </p:sp>
      <p:sp>
        <p:nvSpPr>
          <p:cNvPr id="3" name="Content Placeholder 2">
            <a:extLst>
              <a:ext uri="{FF2B5EF4-FFF2-40B4-BE49-F238E27FC236}">
                <a16:creationId xmlns:a16="http://schemas.microsoft.com/office/drawing/2014/main" id="{2CBF3F83-394F-43CF-1698-1D1EC7D51092}"/>
              </a:ext>
            </a:extLst>
          </p:cNvPr>
          <p:cNvSpPr>
            <a:spLocks noGrp="1"/>
          </p:cNvSpPr>
          <p:nvPr>
            <p:ph idx="1"/>
          </p:nvPr>
        </p:nvSpPr>
        <p:spPr>
          <a:xfrm>
            <a:off x="766763" y="2286002"/>
            <a:ext cx="5014912" cy="3322800"/>
          </a:xfrm>
        </p:spPr>
        <p:txBody>
          <a:bodyPr>
            <a:normAutofit/>
          </a:bodyPr>
          <a:lstStyle/>
          <a:p>
            <a:r>
              <a:rPr lang="en-US" sz="2000">
                <a:solidFill>
                  <a:schemeClr val="tx1">
                    <a:alpha val="60000"/>
                  </a:schemeClr>
                </a:solidFill>
              </a:rPr>
              <a:t>Marketing and Advertisement</a:t>
            </a:r>
          </a:p>
          <a:p>
            <a:r>
              <a:rPr lang="en-US" sz="2000">
                <a:solidFill>
                  <a:schemeClr val="tx1">
                    <a:alpha val="60000"/>
                  </a:schemeClr>
                </a:solidFill>
              </a:rPr>
              <a:t>Customer Sentiment Analysis</a:t>
            </a:r>
          </a:p>
          <a:p>
            <a:r>
              <a:rPr lang="en-US" sz="2000">
                <a:solidFill>
                  <a:schemeClr val="tx1">
                    <a:alpha val="60000"/>
                  </a:schemeClr>
                </a:solidFill>
              </a:rPr>
              <a:t>Customer Service</a:t>
            </a:r>
          </a:p>
          <a:p>
            <a:r>
              <a:rPr lang="en-US" sz="2000">
                <a:solidFill>
                  <a:schemeClr val="tx1">
                    <a:alpha val="60000"/>
                  </a:schemeClr>
                </a:solidFill>
              </a:rPr>
              <a:t>Sales</a:t>
            </a:r>
          </a:p>
          <a:p>
            <a:r>
              <a:rPr lang="en-US" sz="2000">
                <a:solidFill>
                  <a:schemeClr val="tx1">
                    <a:alpha val="60000"/>
                  </a:schemeClr>
                </a:solidFill>
              </a:rPr>
              <a:t>Recruiting and Hiring</a:t>
            </a:r>
          </a:p>
          <a:p>
            <a:r>
              <a:rPr lang="en-US" sz="2000">
                <a:solidFill>
                  <a:schemeClr val="tx1">
                    <a:alpha val="60000"/>
                  </a:schemeClr>
                </a:solidFill>
              </a:rPr>
              <a:t>Crisis management</a:t>
            </a:r>
          </a:p>
          <a:p>
            <a:endParaRPr lang="en-US" sz="2000">
              <a:solidFill>
                <a:schemeClr val="tx1">
                  <a:alpha val="60000"/>
                </a:schemeClr>
              </a:solidFill>
            </a:endParaRPr>
          </a:p>
        </p:txBody>
      </p:sp>
      <p:pic>
        <p:nvPicPr>
          <p:cNvPr id="9" name="Picture 8" descr="Diagram&#10;&#10;Description automatically generated">
            <a:extLst>
              <a:ext uri="{FF2B5EF4-FFF2-40B4-BE49-F238E27FC236}">
                <a16:creationId xmlns:a16="http://schemas.microsoft.com/office/drawing/2014/main" id="{6B9E5134-0897-EACF-A9F1-277F79DD0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2192"/>
            <a:ext cx="5451592" cy="3311842"/>
          </a:xfrm>
          <a:prstGeom prst="rect">
            <a:avLst/>
          </a:prstGeom>
        </p:spPr>
      </p:pic>
      <p:sp>
        <p:nvSpPr>
          <p:cNvPr id="5" name="Slide Number Placeholder 4">
            <a:extLst>
              <a:ext uri="{FF2B5EF4-FFF2-40B4-BE49-F238E27FC236}">
                <a16:creationId xmlns:a16="http://schemas.microsoft.com/office/drawing/2014/main" id="{F25A58D0-CE79-E20E-9839-3A9F8BC02B6B}"/>
              </a:ext>
            </a:extLst>
          </p:cNvPr>
          <p:cNvSpPr>
            <a:spLocks noGrp="1"/>
          </p:cNvSpPr>
          <p:nvPr>
            <p:ph type="sldNum" sz="quarter" idx="12"/>
          </p:nvPr>
        </p:nvSpPr>
        <p:spPr>
          <a:xfrm>
            <a:off x="8800838" y="6375679"/>
            <a:ext cx="2624400" cy="345796"/>
          </a:xfrm>
        </p:spPr>
        <p:txBody>
          <a:bodyPr>
            <a:normAutofit/>
          </a:bodyPr>
          <a:lstStyle/>
          <a:p>
            <a:pPr>
              <a:spcAft>
                <a:spcPts val="600"/>
              </a:spcAft>
            </a:pPr>
            <a:fld id="{330EA680-D336-4FF7-8B7A-9848BB0A1C32}" type="slidenum">
              <a:rPr lang="en-US" smtClean="0">
                <a:solidFill>
                  <a:srgbClr val="000000">
                    <a:alpha val="60000"/>
                  </a:srgbClr>
                </a:solidFill>
              </a:rPr>
              <a:pPr>
                <a:spcAft>
                  <a:spcPts val="600"/>
                </a:spcAft>
              </a:pPr>
              <a:t>16</a:t>
            </a:fld>
            <a:endParaRPr lang="en-US">
              <a:solidFill>
                <a:srgbClr val="000000">
                  <a:alpha val="60000"/>
                </a:srgbClr>
              </a:solidFill>
            </a:endParaRPr>
          </a:p>
        </p:txBody>
      </p:sp>
    </p:spTree>
    <p:extLst>
      <p:ext uri="{BB962C8B-B14F-4D97-AF65-F5344CB8AC3E}">
        <p14:creationId xmlns:p14="http://schemas.microsoft.com/office/powerpoint/2010/main" val="337390393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C6C4-50D1-F70E-4BA9-FB8FB501D4DF}"/>
              </a:ext>
            </a:extLst>
          </p:cNvPr>
          <p:cNvSpPr>
            <a:spLocks noGrp="1"/>
          </p:cNvSpPr>
          <p:nvPr>
            <p:ph type="title"/>
          </p:nvPr>
        </p:nvSpPr>
        <p:spPr>
          <a:xfrm>
            <a:off x="481013" y="3752849"/>
            <a:ext cx="3290887" cy="2452687"/>
          </a:xfrm>
        </p:spPr>
        <p:txBody>
          <a:bodyPr anchor="ctr">
            <a:normAutofit/>
          </a:bodyPr>
          <a:lstStyle/>
          <a:p>
            <a:r>
              <a:rPr lang="en-US" sz="3600"/>
              <a:t>Role of Social Graphs in Helping Businesses</a:t>
            </a:r>
          </a:p>
        </p:txBody>
      </p:sp>
      <p:pic>
        <p:nvPicPr>
          <p:cNvPr id="12" name="Picture 11" descr="Diagram&#10;&#10;Description automatically generated">
            <a:extLst>
              <a:ext uri="{FF2B5EF4-FFF2-40B4-BE49-F238E27FC236}">
                <a16:creationId xmlns:a16="http://schemas.microsoft.com/office/drawing/2014/main" id="{0BB91F16-6920-1442-1256-856513AB6433}"/>
              </a:ext>
            </a:extLst>
          </p:cNvPr>
          <p:cNvPicPr>
            <a:picLocks noChangeAspect="1"/>
          </p:cNvPicPr>
          <p:nvPr/>
        </p:nvPicPr>
        <p:blipFill rotWithShape="1">
          <a:blip r:embed="rId3">
            <a:extLst>
              <a:ext uri="{28A0092B-C50C-407E-A947-70E740481C1C}">
                <a14:useLocalDpi xmlns:a14="http://schemas.microsoft.com/office/drawing/2010/main" val="0"/>
              </a:ext>
            </a:extLst>
          </a:blip>
          <a:srcRect t="18426" b="2039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8C995A9-DA9A-2E8D-F813-F97613D7063B}"/>
              </a:ext>
            </a:extLst>
          </p:cNvPr>
          <p:cNvSpPr>
            <a:spLocks noGrp="1"/>
          </p:cNvSpPr>
          <p:nvPr>
            <p:ph idx="1"/>
          </p:nvPr>
        </p:nvSpPr>
        <p:spPr>
          <a:xfrm>
            <a:off x="4223982" y="3752850"/>
            <a:ext cx="7485413" cy="2452687"/>
          </a:xfrm>
        </p:spPr>
        <p:txBody>
          <a:bodyPr anchor="ctr">
            <a:normAutofit/>
          </a:bodyPr>
          <a:lstStyle/>
          <a:p>
            <a:r>
              <a:rPr lang="en-US" sz="1800"/>
              <a:t>Social graph makes it possible to make personalized recommendations to you, and everyone else based on the data collected.</a:t>
            </a:r>
          </a:p>
          <a:p>
            <a:r>
              <a:rPr lang="en-US" sz="1800"/>
              <a:t>For example, many companies like TripAdvisor and Trivago leverage Facebook’s social graph to ensure that, when you are looking for reviews of hotels, restaurants, and so forth, any reviews posted by people you know appear right at the top.</a:t>
            </a:r>
          </a:p>
        </p:txBody>
      </p:sp>
      <p:sp>
        <p:nvSpPr>
          <p:cNvPr id="5" name="Slide Number Placeholder 4">
            <a:extLst>
              <a:ext uri="{FF2B5EF4-FFF2-40B4-BE49-F238E27FC236}">
                <a16:creationId xmlns:a16="http://schemas.microsoft.com/office/drawing/2014/main" id="{E237586C-28D8-AFCC-D4A2-81B15EB16B20}"/>
              </a:ext>
            </a:extLst>
          </p:cNvPr>
          <p:cNvSpPr>
            <a:spLocks noGrp="1"/>
          </p:cNvSpPr>
          <p:nvPr>
            <p:ph type="sldNum" sz="quarter" idx="12"/>
          </p:nvPr>
        </p:nvSpPr>
        <p:spPr>
          <a:xfrm>
            <a:off x="8864600" y="6356350"/>
            <a:ext cx="2743200" cy="365125"/>
          </a:xfrm>
        </p:spPr>
        <p:txBody>
          <a:bodyPr>
            <a:normAutofit/>
          </a:bodyPr>
          <a:lstStyle/>
          <a:p>
            <a:pPr>
              <a:spcAft>
                <a:spcPts val="600"/>
              </a:spcAft>
            </a:pPr>
            <a:fld id="{330EA680-D336-4FF7-8B7A-9848BB0A1C32}" type="slidenum">
              <a:rPr lang="en-US">
                <a:solidFill>
                  <a:schemeClr val="tx1">
                    <a:lumMod val="75000"/>
                    <a:lumOff val="25000"/>
                  </a:schemeClr>
                </a:solidFill>
              </a:rPr>
              <a:pPr>
                <a:spcAft>
                  <a:spcPts val="600"/>
                </a:spcAft>
              </a:pPr>
              <a:t>17</a:t>
            </a:fld>
            <a:endParaRPr lang="en-US">
              <a:solidFill>
                <a:schemeClr val="tx1">
                  <a:lumMod val="75000"/>
                  <a:lumOff val="25000"/>
                </a:schemeClr>
              </a:solidFill>
            </a:endParaRPr>
          </a:p>
        </p:txBody>
      </p:sp>
    </p:spTree>
    <p:extLst>
      <p:ext uri="{BB962C8B-B14F-4D97-AF65-F5344CB8AC3E}">
        <p14:creationId xmlns:p14="http://schemas.microsoft.com/office/powerpoint/2010/main" val="10707880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E6E-7C7B-087B-6A99-C6A85120C6BF}"/>
              </a:ext>
            </a:extLst>
          </p:cNvPr>
          <p:cNvSpPr>
            <a:spLocks noGrp="1"/>
          </p:cNvSpPr>
          <p:nvPr>
            <p:ph type="title"/>
          </p:nvPr>
        </p:nvSpPr>
        <p:spPr/>
        <p:txBody>
          <a:bodyPr/>
          <a:lstStyle/>
          <a:p>
            <a:r>
              <a:rPr lang="en-US" altLang="en-US"/>
              <a:t>Commercial Graphs</a:t>
            </a:r>
            <a:endParaRPr lang="en-US"/>
          </a:p>
        </p:txBody>
      </p:sp>
      <p:graphicFrame>
        <p:nvGraphicFramePr>
          <p:cNvPr id="9" name="Content Placeholder 2">
            <a:extLst>
              <a:ext uri="{FF2B5EF4-FFF2-40B4-BE49-F238E27FC236}">
                <a16:creationId xmlns:a16="http://schemas.microsoft.com/office/drawing/2014/main" id="{E71B0338-D1B3-47DA-C3ED-01FC78916F5E}"/>
              </a:ext>
            </a:extLst>
          </p:cNvPr>
          <p:cNvGraphicFramePr>
            <a:graphicFrameLocks noGrp="1"/>
          </p:cNvGraphicFramePr>
          <p:nvPr>
            <p:ph sz="half" idx="1"/>
            <p:extLst>
              <p:ext uri="{D42A27DB-BD31-4B8C-83A1-F6EECF244321}">
                <p14:modId xmlns:p14="http://schemas.microsoft.com/office/powerpoint/2010/main" val="3823132261"/>
              </p:ext>
            </p:extLst>
          </p:nvPr>
        </p:nvGraphicFramePr>
        <p:xfrm>
          <a:off x="838200" y="1690688"/>
          <a:ext cx="5537200"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descr="commercialgraph400">
            <a:extLst>
              <a:ext uri="{FF2B5EF4-FFF2-40B4-BE49-F238E27FC236}">
                <a16:creationId xmlns:a16="http://schemas.microsoft.com/office/drawing/2014/main" id="{C139A1E4-2AA3-DF3E-2A6C-EBC1F1B19BD7}"/>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tretch>
            <a:fillRect/>
          </a:stretch>
        </p:blipFill>
        <p:spPr bwMode="auto">
          <a:xfrm>
            <a:off x="6893112" y="1032668"/>
            <a:ext cx="4841688" cy="514429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2EE7243-8829-1259-07AE-BB36CA923431}"/>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9570518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5CB77-82A8-1E93-CC0E-41CF2698945D}"/>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The Value of Commercial Graphs</a:t>
            </a:r>
          </a:p>
        </p:txBody>
      </p:sp>
      <p:sp>
        <p:nvSpPr>
          <p:cNvPr id="5" name="Slide Number Placeholder 4">
            <a:extLst>
              <a:ext uri="{FF2B5EF4-FFF2-40B4-BE49-F238E27FC236}">
                <a16:creationId xmlns:a16="http://schemas.microsoft.com/office/drawing/2014/main" id="{9188C1A5-4634-38C2-70DC-D15305415B8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898989"/>
                </a:solidFill>
              </a:rPr>
              <a:pPr>
                <a:spcAft>
                  <a:spcPts val="600"/>
                </a:spcAft>
              </a:pPr>
              <a:t>19</a:t>
            </a:fld>
            <a:endParaRPr lang="en-US">
              <a:solidFill>
                <a:srgbClr val="898989"/>
              </a:solidFill>
            </a:endParaRPr>
          </a:p>
        </p:txBody>
      </p:sp>
      <p:graphicFrame>
        <p:nvGraphicFramePr>
          <p:cNvPr id="7" name="Content Placeholder 2">
            <a:extLst>
              <a:ext uri="{FF2B5EF4-FFF2-40B4-BE49-F238E27FC236}">
                <a16:creationId xmlns:a16="http://schemas.microsoft.com/office/drawing/2014/main" id="{EA98448A-D230-BC05-2D2F-5C6BB50DEB25}"/>
              </a:ext>
            </a:extLst>
          </p:cNvPr>
          <p:cNvGraphicFramePr>
            <a:graphicFrameLocks noGrp="1"/>
          </p:cNvGraphicFramePr>
          <p:nvPr>
            <p:ph idx="1"/>
            <p:extLst>
              <p:ext uri="{D42A27DB-BD31-4B8C-83A1-F6EECF244321}">
                <p14:modId xmlns:p14="http://schemas.microsoft.com/office/powerpoint/2010/main" val="190179392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834702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338DAC-FFA2-3119-B05A-4C64F0D3B180}"/>
              </a:ext>
            </a:extLst>
          </p:cNvPr>
          <p:cNvPicPr>
            <a:picLocks noChangeAspect="1"/>
          </p:cNvPicPr>
          <p:nvPr/>
        </p:nvPicPr>
        <p:blipFill rotWithShape="1">
          <a:blip r:embed="rId2"/>
          <a:srcRect l="22382" r="23489"/>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7" name="Group 26">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8" name="Freeform: Shape 27">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FC3AB36-25A6-5EF6-50F4-1800A751BA86}"/>
              </a:ext>
            </a:extLst>
          </p:cNvPr>
          <p:cNvSpPr>
            <a:spLocks noGrp="1"/>
          </p:cNvSpPr>
          <p:nvPr>
            <p:ph idx="1"/>
          </p:nvPr>
        </p:nvSpPr>
        <p:spPr>
          <a:xfrm>
            <a:off x="6640287" y="3146400"/>
            <a:ext cx="5334000" cy="2682000"/>
          </a:xfrm>
        </p:spPr>
        <p:txBody>
          <a:bodyPr>
            <a:normAutofit/>
          </a:bodyPr>
          <a:lstStyle/>
          <a:p>
            <a:pPr marL="0" indent="0">
              <a:buNone/>
            </a:pPr>
            <a:r>
              <a:rPr lang="en-US" sz="4800" b="1" i="0">
                <a:solidFill>
                  <a:schemeClr val="bg1">
                    <a:alpha val="80000"/>
                  </a:schemeClr>
                </a:solidFill>
                <a:effectLst/>
                <a:latin typeface="+mj-lt"/>
              </a:rPr>
              <a:t>Science on the Map</a:t>
            </a:r>
          </a:p>
          <a:p>
            <a:pPr marL="0" indent="0">
              <a:buNone/>
            </a:pPr>
            <a:r>
              <a:rPr lang="en-US" sz="2400" i="0">
                <a:solidFill>
                  <a:schemeClr val="bg1">
                    <a:alpha val="80000"/>
                  </a:schemeClr>
                </a:solidFill>
                <a:effectLst/>
              </a:rPr>
              <a:t>By </a:t>
            </a:r>
            <a:r>
              <a:rPr lang="en-US" sz="2400" b="1" i="0">
                <a:solidFill>
                  <a:schemeClr val="bg1">
                    <a:alpha val="80000"/>
                  </a:schemeClr>
                </a:solidFill>
                <a:effectLst/>
              </a:rPr>
              <a:t>Mark Zastrow</a:t>
            </a:r>
          </a:p>
          <a:p>
            <a:endParaRPr lang="en-US" sz="2400">
              <a:solidFill>
                <a:schemeClr val="bg1">
                  <a:alpha val="80000"/>
                </a:schemeClr>
              </a:solidFill>
            </a:endParaRPr>
          </a:p>
        </p:txBody>
      </p:sp>
      <p:sp>
        <p:nvSpPr>
          <p:cNvPr id="4" name="Slide Number Placeholder 3">
            <a:extLst>
              <a:ext uri="{FF2B5EF4-FFF2-40B4-BE49-F238E27FC236}">
                <a16:creationId xmlns:a16="http://schemas.microsoft.com/office/drawing/2014/main" id="{C7F64899-0979-08CF-FB67-8134C4FE62EB}"/>
              </a:ext>
            </a:extLst>
          </p:cNvPr>
          <p:cNvSpPr>
            <a:spLocks noGrp="1"/>
          </p:cNvSpPr>
          <p:nvPr>
            <p:ph type="sldNum" sz="quarter" idx="12"/>
          </p:nvPr>
        </p:nvSpPr>
        <p:spPr/>
        <p:txBody>
          <a:bodyPr/>
          <a:lstStyle/>
          <a:p>
            <a:fld id="{1D7171FC-5668-4A28-882E-5B62541CAB38}" type="slidenum">
              <a:rPr lang="en-US" smtClean="0"/>
              <a:t>2</a:t>
            </a:fld>
            <a:endParaRPr lang="en-US"/>
          </a:p>
        </p:txBody>
      </p:sp>
    </p:spTree>
    <p:extLst>
      <p:ext uri="{BB962C8B-B14F-4D97-AF65-F5344CB8AC3E}">
        <p14:creationId xmlns:p14="http://schemas.microsoft.com/office/powerpoint/2010/main" val="349860478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35B75-8204-1FA9-1884-77FC36F8E955}"/>
              </a:ext>
            </a:extLst>
          </p:cNvPr>
          <p:cNvSpPr>
            <a:spLocks noGrp="1"/>
          </p:cNvSpPr>
          <p:nvPr>
            <p:ph type="title"/>
          </p:nvPr>
        </p:nvSpPr>
        <p:spPr>
          <a:xfrm>
            <a:off x="838200" y="631825"/>
            <a:ext cx="10515600" cy="1325563"/>
          </a:xfrm>
        </p:spPr>
        <p:txBody>
          <a:bodyPr>
            <a:normAutofit/>
          </a:bodyPr>
          <a:lstStyle/>
          <a:p>
            <a:r>
              <a:rPr lang="en-US"/>
              <a:t>Business Opportunity</a:t>
            </a:r>
          </a:p>
        </p:txBody>
      </p:sp>
      <p:sp>
        <p:nvSpPr>
          <p:cNvPr id="3" name="Content Placeholder 2">
            <a:extLst>
              <a:ext uri="{FF2B5EF4-FFF2-40B4-BE49-F238E27FC236}">
                <a16:creationId xmlns:a16="http://schemas.microsoft.com/office/drawing/2014/main" id="{514CA2FE-7B2B-8FC1-4D9A-0FE3FDCCB2D0}"/>
              </a:ext>
            </a:extLst>
          </p:cNvPr>
          <p:cNvSpPr>
            <a:spLocks noGrp="1"/>
          </p:cNvSpPr>
          <p:nvPr>
            <p:ph idx="1"/>
          </p:nvPr>
        </p:nvSpPr>
        <p:spPr>
          <a:xfrm>
            <a:off x="838200" y="2057400"/>
            <a:ext cx="10515600" cy="3871762"/>
          </a:xfrm>
        </p:spPr>
        <p:txBody>
          <a:bodyPr>
            <a:normAutofit/>
          </a:bodyPr>
          <a:lstStyle/>
          <a:p>
            <a:r>
              <a:rPr lang="en-US" sz="2400"/>
              <a:t>The Facebook equivalent for commercial graphs</a:t>
            </a:r>
          </a:p>
          <a:p>
            <a:r>
              <a:rPr lang="en-US" sz="2400"/>
              <a:t>Once created, software can easily be replicated and improved</a:t>
            </a:r>
          </a:p>
          <a:p>
            <a:r>
              <a:rPr lang="en-US" sz="2400"/>
              <a:t>Shared interest to converge on one platform due to power of networking</a:t>
            </a:r>
          </a:p>
        </p:txBody>
      </p:sp>
      <p:sp>
        <p:nvSpPr>
          <p:cNvPr id="5" name="Slide Number Placeholder 4">
            <a:extLst>
              <a:ext uri="{FF2B5EF4-FFF2-40B4-BE49-F238E27FC236}">
                <a16:creationId xmlns:a16="http://schemas.microsoft.com/office/drawing/2014/main" id="{5FA41F7C-5928-81C4-79FD-6BEA830F92A8}"/>
              </a:ext>
            </a:extLst>
          </p:cNvPr>
          <p:cNvSpPr>
            <a:spLocks noGrp="1"/>
          </p:cNvSpPr>
          <p:nvPr>
            <p:ph type="sldNum" sz="quarter" idx="12"/>
          </p:nvPr>
        </p:nvSpPr>
        <p:spPr>
          <a:xfrm>
            <a:off x="8610600" y="6077585"/>
            <a:ext cx="2743200" cy="365125"/>
          </a:xfrm>
        </p:spPr>
        <p:txBody>
          <a:bodyPr>
            <a:normAutofit/>
          </a:bodyPr>
          <a:lstStyle/>
          <a:p>
            <a:pPr>
              <a:spcAft>
                <a:spcPts val="600"/>
              </a:spcAft>
            </a:pPr>
            <a:fld id="{330EA680-D336-4FF7-8B7A-9848BB0A1C32}" type="slidenum">
              <a:rPr lang="en-US">
                <a:solidFill>
                  <a:schemeClr val="tx1">
                    <a:lumMod val="75000"/>
                    <a:lumOff val="25000"/>
                  </a:schemeClr>
                </a:solidFill>
              </a:rPr>
              <a:pPr>
                <a:spcAft>
                  <a:spcPts val="600"/>
                </a:spcAft>
              </a:pPr>
              <a:t>20</a:t>
            </a:fld>
            <a:endParaRPr lang="en-US">
              <a:solidFill>
                <a:schemeClr val="tx1">
                  <a:lumMod val="75000"/>
                  <a:lumOff val="25000"/>
                </a:schemeClr>
              </a:solidFill>
            </a:endParaRPr>
          </a:p>
        </p:txBody>
      </p:sp>
    </p:spTree>
    <p:extLst>
      <p:ext uri="{BB962C8B-B14F-4D97-AF65-F5344CB8AC3E}">
        <p14:creationId xmlns:p14="http://schemas.microsoft.com/office/powerpoint/2010/main" val="40945108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42D45-9C51-0FC1-56D8-8512D2D9D945}"/>
              </a:ext>
            </a:extLst>
          </p:cNvPr>
          <p:cNvSpPr>
            <a:spLocks noGrp="1"/>
          </p:cNvSpPr>
          <p:nvPr>
            <p:ph type="title"/>
          </p:nvPr>
        </p:nvSpPr>
        <p:spPr>
          <a:xfrm>
            <a:off x="6513788" y="365125"/>
            <a:ext cx="4840010" cy="1807305"/>
          </a:xfrm>
        </p:spPr>
        <p:txBody>
          <a:bodyPr>
            <a:normAutofit/>
          </a:bodyPr>
          <a:lstStyle/>
          <a:p>
            <a:r>
              <a:rPr lang="en-US"/>
              <a:t>Current State of Commercial Graphs</a:t>
            </a:r>
          </a:p>
        </p:txBody>
      </p:sp>
      <p:pic>
        <p:nvPicPr>
          <p:cNvPr id="7" name="Picture 6" descr="Desk with productivity items">
            <a:extLst>
              <a:ext uri="{FF2B5EF4-FFF2-40B4-BE49-F238E27FC236}">
                <a16:creationId xmlns:a16="http://schemas.microsoft.com/office/drawing/2014/main" id="{D41FBE63-6B8C-26A6-3541-8D8A1B06166F}"/>
              </a:ext>
            </a:extLst>
          </p:cNvPr>
          <p:cNvPicPr>
            <a:picLocks noChangeAspect="1"/>
          </p:cNvPicPr>
          <p:nvPr/>
        </p:nvPicPr>
        <p:blipFill rotWithShape="1">
          <a:blip r:embed="rId2"/>
          <a:srcRect l="27797" r="1266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6E3FC3F-5AA6-F420-7329-F060D5909772}"/>
              </a:ext>
            </a:extLst>
          </p:cNvPr>
          <p:cNvSpPr>
            <a:spLocks noGrp="1"/>
          </p:cNvSpPr>
          <p:nvPr>
            <p:ph idx="1"/>
          </p:nvPr>
        </p:nvSpPr>
        <p:spPr>
          <a:xfrm>
            <a:off x="6513788" y="2333297"/>
            <a:ext cx="4840010" cy="3843666"/>
          </a:xfrm>
        </p:spPr>
        <p:txBody>
          <a:bodyPr>
            <a:normAutofit/>
          </a:bodyPr>
          <a:lstStyle/>
          <a:p>
            <a:r>
              <a:rPr lang="en-US" sz="1800"/>
              <a:t>Several companies already capture interaction data through workflow management</a:t>
            </a:r>
          </a:p>
          <a:p>
            <a:pPr lvl="1"/>
            <a:r>
              <a:rPr lang="en-US" sz="1800" err="1"/>
              <a:t>TradeShift</a:t>
            </a:r>
            <a:endParaRPr lang="en-US" sz="1800"/>
          </a:p>
          <a:p>
            <a:pPr lvl="1"/>
            <a:r>
              <a:rPr lang="en-US" sz="1800" err="1"/>
              <a:t>Procurify</a:t>
            </a:r>
            <a:endParaRPr lang="en-US" sz="1800"/>
          </a:p>
          <a:p>
            <a:pPr lvl="1"/>
            <a:r>
              <a:rPr lang="en-US" sz="1800"/>
              <a:t>SPS Commerce</a:t>
            </a:r>
          </a:p>
          <a:p>
            <a:pPr marL="0" indent="0">
              <a:buNone/>
            </a:pPr>
            <a:endParaRPr lang="en-US" sz="2200"/>
          </a:p>
          <a:p>
            <a:r>
              <a:rPr lang="en-US" sz="1800"/>
              <a:t>They recognize that software is not the end product, but a means to acquire data to produce commercial graphs</a:t>
            </a:r>
          </a:p>
          <a:p>
            <a:pPr marL="0" indent="0">
              <a:buNone/>
            </a:pPr>
            <a:endParaRPr lang="en-US" sz="1800"/>
          </a:p>
          <a:p>
            <a:r>
              <a:rPr lang="en-US" sz="1800"/>
              <a:t>Software as a Service (SAAS)</a:t>
            </a:r>
          </a:p>
        </p:txBody>
      </p:sp>
      <p:sp>
        <p:nvSpPr>
          <p:cNvPr id="5" name="Slide Number Placeholder 4">
            <a:extLst>
              <a:ext uri="{FF2B5EF4-FFF2-40B4-BE49-F238E27FC236}">
                <a16:creationId xmlns:a16="http://schemas.microsoft.com/office/drawing/2014/main" id="{00D0E4EC-7F60-4A2B-913F-20CF609390C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21</a:t>
            </a:fld>
            <a:endParaRPr lang="en-US"/>
          </a:p>
        </p:txBody>
      </p:sp>
    </p:spTree>
    <p:extLst>
      <p:ext uri="{BB962C8B-B14F-4D97-AF65-F5344CB8AC3E}">
        <p14:creationId xmlns:p14="http://schemas.microsoft.com/office/powerpoint/2010/main" val="40105517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AB4E7-4332-CC7D-8D03-5C9CC57C4F9D}"/>
              </a:ext>
            </a:extLst>
          </p:cNvPr>
          <p:cNvSpPr>
            <a:spLocks noGrp="1"/>
          </p:cNvSpPr>
          <p:nvPr>
            <p:ph type="title"/>
          </p:nvPr>
        </p:nvSpPr>
        <p:spPr>
          <a:xfrm>
            <a:off x="7531610" y="365125"/>
            <a:ext cx="3822189" cy="1899912"/>
          </a:xfrm>
        </p:spPr>
        <p:txBody>
          <a:bodyPr>
            <a:normAutofit/>
          </a:bodyPr>
          <a:lstStyle/>
          <a:p>
            <a:r>
              <a:rPr lang="en-US" sz="4000"/>
              <a:t>The Future</a:t>
            </a:r>
          </a:p>
        </p:txBody>
      </p:sp>
      <p:pic>
        <p:nvPicPr>
          <p:cNvPr id="7" name="Picture 6" descr="Close up photo of colourful graph data">
            <a:extLst>
              <a:ext uri="{FF2B5EF4-FFF2-40B4-BE49-F238E27FC236}">
                <a16:creationId xmlns:a16="http://schemas.microsoft.com/office/drawing/2014/main" id="{9E87694D-0545-D950-B3F8-B34646D4DCD1}"/>
              </a:ext>
            </a:extLst>
          </p:cNvPr>
          <p:cNvPicPr>
            <a:picLocks noChangeAspect="1"/>
          </p:cNvPicPr>
          <p:nvPr/>
        </p:nvPicPr>
        <p:blipFill rotWithShape="1">
          <a:blip r:embed="rId2"/>
          <a:srcRect l="32487" r="-1"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0FB26A3C-302D-2ACF-5365-C0724F2942E3}"/>
              </a:ext>
            </a:extLst>
          </p:cNvPr>
          <p:cNvSpPr>
            <a:spLocks noGrp="1"/>
          </p:cNvSpPr>
          <p:nvPr>
            <p:ph idx="1"/>
          </p:nvPr>
        </p:nvSpPr>
        <p:spPr>
          <a:xfrm>
            <a:off x="7531610" y="2434201"/>
            <a:ext cx="3822189" cy="3742762"/>
          </a:xfrm>
        </p:spPr>
        <p:txBody>
          <a:bodyPr>
            <a:normAutofit/>
          </a:bodyPr>
          <a:lstStyle/>
          <a:p>
            <a:r>
              <a:rPr lang="en-US" sz="1700"/>
              <a:t>Other providers are eyeing new opportunities</a:t>
            </a:r>
          </a:p>
          <a:p>
            <a:pPr lvl="1"/>
            <a:r>
              <a:rPr lang="en-US" sz="1700"/>
              <a:t>LinkedIn’s Sales Navigator</a:t>
            </a:r>
          </a:p>
          <a:p>
            <a:pPr lvl="1"/>
            <a:r>
              <a:rPr lang="en-US" sz="1700"/>
              <a:t>Square and Pulse App – capture transaction data for small businesses</a:t>
            </a:r>
          </a:p>
          <a:p>
            <a:r>
              <a:rPr lang="en-US" sz="1700"/>
              <a:t>Commerce flows on networks – the rise of commercial graphs will be rapid</a:t>
            </a:r>
          </a:p>
          <a:p>
            <a:r>
              <a:rPr lang="en-US" sz="1700"/>
              <a:t>A layer of intelligence for more efficient market interactions and business interactions will be required</a:t>
            </a:r>
          </a:p>
        </p:txBody>
      </p:sp>
      <p:sp>
        <p:nvSpPr>
          <p:cNvPr id="5" name="Slide Number Placeholder 4">
            <a:extLst>
              <a:ext uri="{FF2B5EF4-FFF2-40B4-BE49-F238E27FC236}">
                <a16:creationId xmlns:a16="http://schemas.microsoft.com/office/drawing/2014/main" id="{766DAC38-5576-3956-B0F6-A35776A7D71B}"/>
              </a:ext>
            </a:extLst>
          </p:cNvPr>
          <p:cNvSpPr>
            <a:spLocks noGrp="1"/>
          </p:cNvSpPr>
          <p:nvPr>
            <p:ph type="sldNum" sz="quarter" idx="12"/>
          </p:nvPr>
        </p:nvSpPr>
        <p:spPr>
          <a:xfrm>
            <a:off x="10467832" y="6356350"/>
            <a:ext cx="885967" cy="365125"/>
          </a:xfrm>
        </p:spPr>
        <p:txBody>
          <a:bodyPr>
            <a:normAutofit/>
          </a:bodyPr>
          <a:lstStyle/>
          <a:p>
            <a:pPr>
              <a:spcAft>
                <a:spcPts val="600"/>
              </a:spcAft>
            </a:pPr>
            <a:fld id="{330EA680-D336-4FF7-8B7A-9848BB0A1C32}" type="slidenum">
              <a:rPr lang="en-US" smtClean="0"/>
              <a:pPr>
                <a:spcAft>
                  <a:spcPts val="600"/>
                </a:spcAft>
              </a:pPr>
              <a:t>22</a:t>
            </a:fld>
            <a:endParaRPr lang="en-US"/>
          </a:p>
        </p:txBody>
      </p:sp>
    </p:spTree>
    <p:extLst>
      <p:ext uri="{BB962C8B-B14F-4D97-AF65-F5344CB8AC3E}">
        <p14:creationId xmlns:p14="http://schemas.microsoft.com/office/powerpoint/2010/main" val="18787862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C6035-07FE-C94E-00A1-5DC5AC106F14}"/>
              </a:ext>
            </a:extLst>
          </p:cNvPr>
          <p:cNvSpPr>
            <a:spLocks noGrp="1"/>
          </p:cNvSpPr>
          <p:nvPr>
            <p:ph type="title"/>
          </p:nvPr>
        </p:nvSpPr>
        <p:spPr>
          <a:xfrm>
            <a:off x="4621930" y="527261"/>
            <a:ext cx="4805996" cy="658731"/>
          </a:xfrm>
        </p:spPr>
        <p:txBody>
          <a:bodyPr vert="horz" lIns="91440" tIns="45720" rIns="91440" bIns="45720" rtlCol="0" anchor="t">
            <a:normAutofit fontScale="90000"/>
          </a:bodyPr>
          <a:lstStyle/>
          <a:p>
            <a:r>
              <a:rPr lang="en-US" sz="4000" kern="1200">
                <a:solidFill>
                  <a:schemeClr val="tx2"/>
                </a:solidFill>
                <a:latin typeface="+mj-lt"/>
                <a:ea typeface="+mj-ea"/>
                <a:cs typeface="+mj-cs"/>
              </a:rPr>
              <a:t>References</a:t>
            </a:r>
            <a:br>
              <a:rPr lang="en-US" sz="4000" kern="1200">
                <a:solidFill>
                  <a:schemeClr val="tx2"/>
                </a:solidFill>
                <a:latin typeface="+mj-lt"/>
                <a:ea typeface="+mj-ea"/>
                <a:cs typeface="+mj-cs"/>
              </a:rPr>
            </a:br>
            <a:br>
              <a:rPr lang="en-US" sz="4000" kern="1200">
                <a:solidFill>
                  <a:schemeClr val="tx2"/>
                </a:solidFill>
                <a:latin typeface="+mj-lt"/>
                <a:ea typeface="+mj-ea"/>
                <a:cs typeface="+mj-cs"/>
              </a:rPr>
            </a:br>
            <a:endParaRPr lang="en-US" sz="2200" kern="1200">
              <a:solidFill>
                <a:schemeClr val="tx2"/>
              </a:solidFill>
              <a:latin typeface="+mj-lt"/>
              <a:ea typeface="+mj-ea"/>
              <a:cs typeface="+mj-cs"/>
            </a:endParaRPr>
          </a:p>
        </p:txBody>
      </p:sp>
      <p:pic>
        <p:nvPicPr>
          <p:cNvPr id="7" name="Graphic 6" descr="Books">
            <a:extLst>
              <a:ext uri="{FF2B5EF4-FFF2-40B4-BE49-F238E27FC236}">
                <a16:creationId xmlns:a16="http://schemas.microsoft.com/office/drawing/2014/main" id="{A0572936-151D-4C25-4D21-19F065CD0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96835B4-9CD4-B183-11C7-EA1CA4BACE2C}"/>
              </a:ext>
            </a:extLst>
          </p:cNvPr>
          <p:cNvSpPr txBox="1"/>
          <p:nvPr/>
        </p:nvSpPr>
        <p:spPr>
          <a:xfrm>
            <a:off x="4621930" y="1193016"/>
            <a:ext cx="7336222" cy="3970318"/>
          </a:xfrm>
          <a:prstGeom prst="rect">
            <a:avLst/>
          </a:prstGeom>
          <a:noFill/>
        </p:spPr>
        <p:txBody>
          <a:bodyPr wrap="square" lIns="91440" tIns="45720" rIns="91440" bIns="45720" anchor="t">
            <a:spAutoFit/>
          </a:bodyPr>
          <a:lstStyle/>
          <a:p>
            <a:pPr marL="342900" indent="-342900">
              <a:buFont typeface="+mj-lt"/>
              <a:buAutoNum type="arabicPeriod"/>
            </a:pPr>
            <a:r>
              <a:rPr lang="en-US" sz="1800">
                <a:solidFill>
                  <a:schemeClr val="tx1">
                    <a:lumMod val="65000"/>
                    <a:lumOff val="35000"/>
                  </a:schemeClr>
                </a:solidFill>
                <a:hlinkClick r:id="rId4">
                  <a:extLst>
                    <a:ext uri="{A12FA001-AC4F-418D-AE19-62706E023703}">
                      <ahyp:hlinkClr xmlns:ahyp="http://schemas.microsoft.com/office/drawing/2018/hyperlinkcolor" val="tx"/>
                    </a:ext>
                  </a:extLst>
                </a:hlinkClick>
              </a:rPr>
              <a:t>https://carto.com/</a:t>
            </a:r>
            <a:endParaRPr lang="en-US" sz="1800">
              <a:solidFill>
                <a:schemeClr val="tx1">
                  <a:lumMod val="65000"/>
                  <a:lumOff val="35000"/>
                </a:schemeClr>
              </a:solidFill>
            </a:endParaRPr>
          </a:p>
          <a:p>
            <a:pPr marL="342900" indent="-342900">
              <a:buFont typeface="+mj-lt"/>
              <a:buAutoNum type="arabicPeriod"/>
            </a:pPr>
            <a:r>
              <a:rPr lang="en-US" sz="1800">
                <a:solidFill>
                  <a:schemeClr val="tx1">
                    <a:lumMod val="65000"/>
                    <a:lumOff val="35000"/>
                  </a:schemeClr>
                </a:solidFill>
                <a:hlinkClick r:id="rId5">
                  <a:extLst>
                    <a:ext uri="{A12FA001-AC4F-418D-AE19-62706E023703}">
                      <ahyp:hlinkClr xmlns:ahyp="http://schemas.microsoft.com/office/drawing/2018/hyperlinkcolor" val="tx"/>
                    </a:ext>
                  </a:extLst>
                </a:hlinkClick>
              </a:rPr>
              <a:t>www.anthillonline.com/last-data-storage-easy-turning-tab/</a:t>
            </a:r>
            <a:endParaRPr lang="en-US" sz="1800">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6">
                  <a:extLst>
                    <a:ext uri="{A12FA001-AC4F-418D-AE19-62706E023703}">
                      <ahyp:hlinkClr xmlns:ahyp="http://schemas.microsoft.com/office/drawing/2018/hyperlinkcolor" val="tx"/>
                    </a:ext>
                  </a:extLst>
                </a:hlinkClick>
              </a:rPr>
              <a:t>github_PNG28.png (1373×1373) (pngimg.com)</a:t>
            </a:r>
            <a:endParaRPr lang="en-US">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7">
                  <a:extLst>
                    <a:ext uri="{A12FA001-AC4F-418D-AE19-62706E023703}">
                      <ahyp:hlinkClr xmlns:ahyp="http://schemas.microsoft.com/office/drawing/2018/hyperlinkcolor" val="tx"/>
                    </a:ext>
                  </a:extLst>
                </a:hlinkClick>
              </a:rPr>
              <a:t>arcgis-1024x512-20191030.png (1024×512) (thesmbguide.com)</a:t>
            </a:r>
            <a:endParaRPr lang="en-US" sz="1800">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8">
                  <a:extLst>
                    <a:ext uri="{A12FA001-AC4F-418D-AE19-62706E023703}">
                      <ahyp:hlinkClr xmlns:ahyp="http://schemas.microsoft.com/office/drawing/2018/hyperlinkcolor" val="tx"/>
                    </a:ext>
                  </a:extLst>
                </a:hlinkClick>
              </a:rPr>
              <a:t>https://www.bing.com/images</a:t>
            </a:r>
            <a:endParaRPr lang="en-US">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4">
                  <a:extLst>
                    <a:ext uri="{A12FA001-AC4F-418D-AE19-62706E023703}">
                      <ahyp:hlinkClr xmlns:ahyp="http://schemas.microsoft.com/office/drawing/2018/hyperlinkcolor" val="tx"/>
                    </a:ext>
                  </a:extLst>
                </a:hlinkClick>
              </a:rPr>
              <a:t>CARTO | Location Intelligence &amp; GIS for Cloud Natives</a:t>
            </a:r>
            <a:endParaRPr lang="en-US">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9">
                  <a:extLst>
                    <a:ext uri="{A12FA001-AC4F-418D-AE19-62706E023703}">
                      <ahyp:hlinkClr xmlns:ahyp="http://schemas.microsoft.com/office/drawing/2018/hyperlinkcolor" val="tx"/>
                    </a:ext>
                  </a:extLst>
                </a:hlinkClick>
              </a:rPr>
              <a:t>googleearth-1.jpg (1024×1008) (newswatchtv.com)</a:t>
            </a:r>
            <a:endParaRPr lang="en-US">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ea typeface="+mn-lt"/>
                <a:cs typeface="+mn-lt"/>
                <a:hlinkClick r:id="rId10">
                  <a:extLst>
                    <a:ext uri="{A12FA001-AC4F-418D-AE19-62706E023703}">
                      <ahyp:hlinkClr xmlns:ahyp="http://schemas.microsoft.com/office/drawing/2018/hyperlinkcolor" val="tx"/>
                    </a:ext>
                  </a:extLst>
                </a:hlinkClick>
              </a:rPr>
              <a:t>Data visualization: Science on the map | Nature</a:t>
            </a:r>
            <a:endParaRPr lang="en-US">
              <a:solidFill>
                <a:schemeClr val="tx1">
                  <a:lumMod val="65000"/>
                  <a:lumOff val="35000"/>
                </a:schemeClr>
              </a:solidFill>
              <a:ea typeface="+mn-lt"/>
              <a:cs typeface="+mn-lt"/>
            </a:endParaRPr>
          </a:p>
          <a:p>
            <a:pPr marL="342900" indent="-342900">
              <a:buFont typeface="+mj-lt"/>
              <a:buAutoNum type="arabicPeriod"/>
            </a:pPr>
            <a:r>
              <a:rPr lang="en-US">
                <a:solidFill>
                  <a:schemeClr val="tx1">
                    <a:lumMod val="65000"/>
                    <a:lumOff val="35000"/>
                  </a:schemeClr>
                </a:solidFill>
                <a:hlinkClick r:id="rId11">
                  <a:extLst>
                    <a:ext uri="{A12FA001-AC4F-418D-AE19-62706E023703}">
                      <ahyp:hlinkClr xmlns:ahyp="http://schemas.microsoft.com/office/drawing/2018/hyperlinkcolor" val="tx"/>
                    </a:ext>
                  </a:extLst>
                </a:hlinkClick>
              </a:rPr>
              <a:t>https://hbr.org/2015/02/the-rise-of-social-graphs-for-businesses</a:t>
            </a:r>
          </a:p>
          <a:p>
            <a:pPr marL="342900" indent="-342900">
              <a:buFont typeface="+mj-lt"/>
              <a:buAutoNum type="arabicPeriod"/>
            </a:pPr>
            <a:r>
              <a:rPr lang="en-US">
                <a:solidFill>
                  <a:schemeClr val="tx1">
                    <a:lumMod val="65000"/>
                    <a:lumOff val="35000"/>
                  </a:schemeClr>
                </a:solidFill>
                <a:hlinkClick r:id="rId11">
                  <a:extLst>
                    <a:ext uri="{A12FA001-AC4F-418D-AE19-62706E023703}">
                      <ahyp:hlinkClr xmlns:ahyp="http://schemas.microsoft.com/office/drawing/2018/hyperlinkcolor" val="tx"/>
                    </a:ext>
                  </a:extLst>
                </a:hlinkClick>
              </a:rPr>
              <a:t>https://umaine.edu/undiscoveredmaine/small-business/resources/marketing-for-small-business/social-media-tools/social-media-statistics-details/</a:t>
            </a:r>
            <a:endParaRPr lang="en-US">
              <a:solidFill>
                <a:schemeClr val="tx1">
                  <a:lumMod val="65000"/>
                  <a:lumOff val="35000"/>
                </a:schemeClr>
              </a:solidFill>
            </a:endParaRPr>
          </a:p>
          <a:p>
            <a:pPr marL="342900" indent="-342900">
              <a:buFont typeface="+mj-lt"/>
              <a:buAutoNum type="arabicPeriod"/>
            </a:pPr>
            <a:r>
              <a:rPr lang="en-US">
                <a:solidFill>
                  <a:schemeClr val="tx1">
                    <a:lumMod val="65000"/>
                    <a:lumOff val="35000"/>
                  </a:schemeClr>
                </a:solidFill>
                <a:hlinkClick r:id="rId12">
                  <a:extLst>
                    <a:ext uri="{A12FA001-AC4F-418D-AE19-62706E023703}">
                      <ahyp:hlinkClr xmlns:ahyp="http://schemas.microsoft.com/office/drawing/2018/hyperlinkcolor" val="tx"/>
                    </a:ext>
                  </a:extLst>
                </a:hlinkClick>
              </a:rPr>
              <a:t>https://www.businessinsider.com/explainer-what-exactly-is-the-social-graph-2012-3</a:t>
            </a:r>
            <a:endParaRPr lang="en-US" sz="180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8E4BA505-7469-E2D3-D799-775A91AC8DDF}"/>
              </a:ext>
            </a:extLst>
          </p:cNvPr>
          <p:cNvSpPr>
            <a:spLocks noGrp="1"/>
          </p:cNvSpPr>
          <p:nvPr>
            <p:ph type="sldNum" sz="quarter" idx="12"/>
          </p:nvPr>
        </p:nvSpPr>
        <p:spPr/>
        <p:txBody>
          <a:bodyPr/>
          <a:lstStyle/>
          <a:p>
            <a:fld id="{1D7171FC-5668-4A28-882E-5B62541CAB38}" type="slidenum">
              <a:rPr lang="en-US" smtClean="0"/>
              <a:t>23</a:t>
            </a:fld>
            <a:endParaRPr lang="en-US"/>
          </a:p>
        </p:txBody>
      </p:sp>
    </p:spTree>
    <p:extLst>
      <p:ext uri="{BB962C8B-B14F-4D97-AF65-F5344CB8AC3E}">
        <p14:creationId xmlns:p14="http://schemas.microsoft.com/office/powerpoint/2010/main" val="11265405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3A3E3-1A04-1CCB-8283-AD346530DB23}"/>
              </a:ext>
            </a:extLst>
          </p:cNvPr>
          <p:cNvSpPr>
            <a:spLocks noGrp="1"/>
          </p:cNvSpPr>
          <p:nvPr>
            <p:ph type="title"/>
          </p:nvPr>
        </p:nvSpPr>
        <p:spPr>
          <a:xfrm>
            <a:off x="838200" y="5186423"/>
            <a:ext cx="10515600" cy="1114382"/>
          </a:xfrm>
        </p:spPr>
        <p:txBody>
          <a:bodyPr vert="horz" lIns="91440" tIns="45720" rIns="91440" bIns="45720" rtlCol="0" anchor="ctr">
            <a:normAutofit/>
          </a:bodyPr>
          <a:lstStyle/>
          <a:p>
            <a:pPr algn="ctr"/>
            <a:r>
              <a:rPr lang="en-US" sz="5200" b="1"/>
              <a:t>Questions</a:t>
            </a:r>
          </a:p>
        </p:txBody>
      </p:sp>
      <p:pic>
        <p:nvPicPr>
          <p:cNvPr id="5" name="Picture 4" descr="Yellow question mark">
            <a:extLst>
              <a:ext uri="{FF2B5EF4-FFF2-40B4-BE49-F238E27FC236}">
                <a16:creationId xmlns:a16="http://schemas.microsoft.com/office/drawing/2014/main" id="{F426A2BD-4C18-AF9A-C988-873B5BE188FE}"/>
              </a:ext>
            </a:extLst>
          </p:cNvPr>
          <p:cNvPicPr>
            <a:picLocks noChangeAspect="1"/>
          </p:cNvPicPr>
          <p:nvPr/>
        </p:nvPicPr>
        <p:blipFill>
          <a:blip r:embed="rId2"/>
          <a:srcRect t="7317" b="24132"/>
          <a:stretch>
            <a:fillRect/>
          </a:stretch>
        </p:blipFill>
        <p:spPr>
          <a:xfrm>
            <a:off x="20" y="10"/>
            <a:ext cx="12191980" cy="5014697"/>
          </a:xfrm>
          <a:prstGeom prst="rect">
            <a:avLst/>
          </a:prstGeom>
        </p:spPr>
      </p:pic>
      <p:sp>
        <p:nvSpPr>
          <p:cNvPr id="4" name="Slide Number Placeholder 3">
            <a:extLst>
              <a:ext uri="{FF2B5EF4-FFF2-40B4-BE49-F238E27FC236}">
                <a16:creationId xmlns:a16="http://schemas.microsoft.com/office/drawing/2014/main" id="{7004F41C-5CD4-D9D6-33AD-C392B66ED731}"/>
              </a:ext>
            </a:extLst>
          </p:cNvPr>
          <p:cNvSpPr>
            <a:spLocks noGrp="1"/>
          </p:cNvSpPr>
          <p:nvPr>
            <p:ph type="sldNum" sz="quarter" idx="12"/>
          </p:nvPr>
        </p:nvSpPr>
        <p:spPr/>
        <p:txBody>
          <a:bodyPr/>
          <a:lstStyle/>
          <a:p>
            <a:fld id="{1D7171FC-5668-4A28-882E-5B62541CAB38}" type="slidenum">
              <a:rPr lang="en-US" smtClean="0"/>
              <a:t>24</a:t>
            </a:fld>
            <a:endParaRPr lang="en-US"/>
          </a:p>
        </p:txBody>
      </p:sp>
    </p:spTree>
    <p:extLst>
      <p:ext uri="{BB962C8B-B14F-4D97-AF65-F5344CB8AC3E}">
        <p14:creationId xmlns:p14="http://schemas.microsoft.com/office/powerpoint/2010/main" val="22802427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37770429-D29B-F6B3-4AF7-F6A2BC18B1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58592"/>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3E6CE25-91A5-65ED-9238-A8EC60786E72}"/>
              </a:ext>
            </a:extLst>
          </p:cNvPr>
          <p:cNvSpPr>
            <a:spLocks noGrp="1"/>
          </p:cNvSpPr>
          <p:nvPr>
            <p:ph type="ctrTitle"/>
          </p:nvPr>
        </p:nvSpPr>
        <p:spPr>
          <a:xfrm>
            <a:off x="2101668" y="1464796"/>
            <a:ext cx="7455159" cy="783545"/>
          </a:xfrm>
        </p:spPr>
        <p:txBody>
          <a:bodyPr>
            <a:normAutofit/>
          </a:bodyPr>
          <a:lstStyle/>
          <a:p>
            <a:r>
              <a:rPr lang="en-US" sz="3600" b="1"/>
              <a:t>Cartography and its Importance</a:t>
            </a:r>
          </a:p>
        </p:txBody>
      </p:sp>
      <p:sp>
        <p:nvSpPr>
          <p:cNvPr id="8" name="TextBox 7">
            <a:extLst>
              <a:ext uri="{FF2B5EF4-FFF2-40B4-BE49-F238E27FC236}">
                <a16:creationId xmlns:a16="http://schemas.microsoft.com/office/drawing/2014/main" id="{89C22596-A3BE-3B7E-D8EB-A811CB8AE7AB}"/>
              </a:ext>
            </a:extLst>
          </p:cNvPr>
          <p:cNvSpPr txBox="1"/>
          <p:nvPr/>
        </p:nvSpPr>
        <p:spPr>
          <a:xfrm>
            <a:off x="3385314" y="2248341"/>
            <a:ext cx="6097554" cy="2862322"/>
          </a:xfrm>
          <a:prstGeom prst="rect">
            <a:avLst/>
          </a:prstGeom>
          <a:noFill/>
        </p:spPr>
        <p:txBody>
          <a:bodyPr wrap="square">
            <a:spAutoFit/>
          </a:bodyPr>
          <a:lstStyle/>
          <a:p>
            <a:endParaRPr lang="en-US" sz="1800"/>
          </a:p>
          <a:p>
            <a:pPr marL="285750" indent="-285750">
              <a:buFont typeface="Arial" pitchFamily="34" charset="0"/>
              <a:buChar char="•"/>
            </a:pPr>
            <a:r>
              <a:rPr lang="en-US" sz="1800"/>
              <a:t>Cartography is the discipline dealing with the conception, production, dissemination and study of maps</a:t>
            </a:r>
          </a:p>
          <a:p>
            <a:pPr marL="285750" indent="-285750">
              <a:buFont typeface="Arial" pitchFamily="34" charset="0"/>
              <a:buChar char="•"/>
            </a:pPr>
            <a:r>
              <a:rPr lang="en-US" sz="1800"/>
              <a:t>As a way of recording and storing information’s (environment, location, assets, people, etc.)</a:t>
            </a:r>
          </a:p>
          <a:p>
            <a:pPr marL="285750" indent="-285750">
              <a:buFont typeface="Arial" pitchFamily="34" charset="0"/>
              <a:buChar char="•"/>
            </a:pPr>
            <a:r>
              <a:rPr lang="en-US" sz="1800"/>
              <a:t>As a means of analyzing locational distributions and spatial patterns</a:t>
            </a:r>
          </a:p>
          <a:p>
            <a:pPr marL="285750" indent="-285750">
              <a:buFont typeface="Arial" pitchFamily="34" charset="0"/>
              <a:buChar char="•"/>
            </a:pPr>
            <a:r>
              <a:rPr lang="en-US" sz="1800"/>
              <a:t>As a method of presenting information and communicating findings</a:t>
            </a:r>
          </a:p>
          <a:p>
            <a:pPr marL="285750" indent="-285750">
              <a:buFont typeface="Arial" pitchFamily="34" charset="0"/>
              <a:buChar char="•"/>
            </a:pPr>
            <a:r>
              <a:rPr lang="en-US" sz="1800"/>
              <a:t>Without maps we are spatially blind</a:t>
            </a:r>
          </a:p>
        </p:txBody>
      </p:sp>
      <p:sp>
        <p:nvSpPr>
          <p:cNvPr id="4" name="Slide Number Placeholder 3">
            <a:extLst>
              <a:ext uri="{FF2B5EF4-FFF2-40B4-BE49-F238E27FC236}">
                <a16:creationId xmlns:a16="http://schemas.microsoft.com/office/drawing/2014/main" id="{B55FBB09-DFC0-ECBC-72B7-678EAD7CB8AB}"/>
              </a:ext>
            </a:extLst>
          </p:cNvPr>
          <p:cNvSpPr>
            <a:spLocks noGrp="1"/>
          </p:cNvSpPr>
          <p:nvPr>
            <p:ph type="sldNum" sz="quarter" idx="12"/>
          </p:nvPr>
        </p:nvSpPr>
        <p:spPr/>
        <p:txBody>
          <a:bodyPr/>
          <a:lstStyle/>
          <a:p>
            <a:fld id="{1D7171FC-5668-4A28-882E-5B62541CAB38}" type="slidenum">
              <a:rPr lang="en-US" smtClean="0"/>
              <a:t>3</a:t>
            </a:fld>
            <a:endParaRPr lang="en-US"/>
          </a:p>
        </p:txBody>
      </p:sp>
    </p:spTree>
    <p:extLst>
      <p:ext uri="{BB962C8B-B14F-4D97-AF65-F5344CB8AC3E}">
        <p14:creationId xmlns:p14="http://schemas.microsoft.com/office/powerpoint/2010/main" val="27870636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EE6-5C08-2E59-F346-C8045DC0C2F9}"/>
              </a:ext>
            </a:extLst>
          </p:cNvPr>
          <p:cNvSpPr>
            <a:spLocks noGrp="1"/>
          </p:cNvSpPr>
          <p:nvPr>
            <p:ph type="title"/>
          </p:nvPr>
        </p:nvSpPr>
        <p:spPr>
          <a:xfrm>
            <a:off x="801099" y="1396289"/>
            <a:ext cx="4249006" cy="1325563"/>
          </a:xfrm>
        </p:spPr>
        <p:txBody>
          <a:bodyPr>
            <a:normAutofit/>
          </a:bodyPr>
          <a:lstStyle/>
          <a:p>
            <a:r>
              <a:rPr lang="en-US"/>
              <a:t>Map in Modern Times</a:t>
            </a:r>
          </a:p>
        </p:txBody>
      </p:sp>
      <p:sp>
        <p:nvSpPr>
          <p:cNvPr id="3" name="Content Placeholder 2">
            <a:extLst>
              <a:ext uri="{FF2B5EF4-FFF2-40B4-BE49-F238E27FC236}">
                <a16:creationId xmlns:a16="http://schemas.microsoft.com/office/drawing/2014/main" id="{2687759B-BE44-8801-08DD-6E766AAEFBC5}"/>
              </a:ext>
            </a:extLst>
          </p:cNvPr>
          <p:cNvSpPr>
            <a:spLocks noGrp="1"/>
          </p:cNvSpPr>
          <p:nvPr>
            <p:ph idx="1"/>
          </p:nvPr>
        </p:nvSpPr>
        <p:spPr>
          <a:xfrm>
            <a:off x="805544" y="2871981"/>
            <a:ext cx="5290456" cy="3849493"/>
          </a:xfrm>
        </p:spPr>
        <p:txBody>
          <a:bodyPr anchor="t">
            <a:normAutofit/>
          </a:bodyPr>
          <a:lstStyle/>
          <a:p>
            <a:r>
              <a:rPr lang="en-US" sz="1600"/>
              <a:t>The rise of geospatial- technology has evolved maps more significantly. One example of groundbreaking is with the development of Google earth.</a:t>
            </a:r>
          </a:p>
          <a:p>
            <a:endParaRPr lang="en-US" sz="1600"/>
          </a:p>
          <a:p>
            <a:r>
              <a:rPr lang="en-US" sz="1600"/>
              <a:t>Maps are more like visualizations, which are not the maps in the traditional senses, are getting more smarter, and showing us the world under various parameters. This proves that we have now many ways of presenting geospatial locations.</a:t>
            </a:r>
          </a:p>
          <a:p>
            <a:endParaRPr lang="en-US" sz="1600"/>
          </a:p>
          <a:p>
            <a:r>
              <a:rPr lang="en-US" sz="1600"/>
              <a:t>The techniques of using MS paint, quick sketches over an atlas, writing on google maps images etc.  is replaced by new techniques like Tile Mill , Carto DB etc.</a:t>
            </a:r>
          </a:p>
          <a:p>
            <a:endParaRPr lang="en-US" sz="1400"/>
          </a:p>
        </p:txBody>
      </p:sp>
      <p:sp>
        <p:nvSpPr>
          <p:cNvPr id="8199" name="Freeform: Shape 8198">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See the source image">
            <a:extLst>
              <a:ext uri="{FF2B5EF4-FFF2-40B4-BE49-F238E27FC236}">
                <a16:creationId xmlns:a16="http://schemas.microsoft.com/office/drawing/2014/main" id="{73438231-F2CF-DBE3-36C6-5F48C7D1A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31" r="3" b="3"/>
          <a:stretch>
            <a:fillRect/>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8201" name="Freeform: Shape 8200">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a:extLst>
              <a:ext uri="{FF2B5EF4-FFF2-40B4-BE49-F238E27FC236}">
                <a16:creationId xmlns:a16="http://schemas.microsoft.com/office/drawing/2014/main" id="{7D69BD49-3623-981D-9B5D-AE6C6A245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822" r="4" b="13401"/>
          <a:stretch>
            <a:fillRect/>
          </a:stretch>
        </p:blipFill>
        <p:spPr bwMode="auto">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4EEC32A-EBFE-7F8B-3722-FC8DCA39DC65}"/>
              </a:ext>
            </a:extLst>
          </p:cNvPr>
          <p:cNvSpPr>
            <a:spLocks noGrp="1"/>
          </p:cNvSpPr>
          <p:nvPr>
            <p:ph type="sldNum" sz="quarter" idx="12"/>
          </p:nvPr>
        </p:nvSpPr>
        <p:spPr/>
        <p:txBody>
          <a:bodyPr/>
          <a:lstStyle/>
          <a:p>
            <a:fld id="{1D7171FC-5668-4A28-882E-5B62541CAB38}" type="slidenum">
              <a:rPr lang="en-US" smtClean="0"/>
              <a:t>4</a:t>
            </a:fld>
            <a:endParaRPr lang="en-US"/>
          </a:p>
        </p:txBody>
      </p:sp>
    </p:spTree>
    <p:extLst>
      <p:ext uri="{BB962C8B-B14F-4D97-AF65-F5344CB8AC3E}">
        <p14:creationId xmlns:p14="http://schemas.microsoft.com/office/powerpoint/2010/main" val="1510217374"/>
      </p:ext>
    </p:extLst>
  </p:cSld>
  <p:clrMapOvr>
    <a:overrideClrMapping bg1="dk1" tx1="lt1" bg2="dk2" tx2="lt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39" name="Freeform: Shape 1038">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41" name="Freeform: Shape 104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43" name="Freeform: Shape 104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844426D-021F-860E-78B2-9572F507C099}"/>
              </a:ext>
            </a:extLst>
          </p:cNvPr>
          <p:cNvSpPr>
            <a:spLocks noGrp="1"/>
          </p:cNvSpPr>
          <p:nvPr>
            <p:ph type="title"/>
          </p:nvPr>
        </p:nvSpPr>
        <p:spPr>
          <a:xfrm>
            <a:off x="2232252" y="115115"/>
            <a:ext cx="7390039" cy="1314996"/>
          </a:xfrm>
        </p:spPr>
        <p:txBody>
          <a:bodyPr anchor="b">
            <a:noAutofit/>
          </a:bodyPr>
          <a:lstStyle/>
          <a:p>
            <a:r>
              <a:rPr lang="en-US" sz="4000">
                <a:solidFill>
                  <a:schemeClr val="bg1"/>
                </a:solidFill>
              </a:rPr>
              <a:t>A Great Leap on Cartography:</a:t>
            </a:r>
            <a:br>
              <a:rPr lang="en-US" sz="4000">
                <a:solidFill>
                  <a:schemeClr val="bg1"/>
                </a:solidFill>
              </a:rPr>
            </a:br>
            <a:r>
              <a:rPr lang="en-US" sz="3600">
                <a:solidFill>
                  <a:schemeClr val="bg1"/>
                </a:solidFill>
              </a:rPr>
              <a:t>From MS Paint to </a:t>
            </a:r>
            <a:r>
              <a:rPr lang="en-US" sz="3600" err="1">
                <a:solidFill>
                  <a:schemeClr val="bg1"/>
                </a:solidFill>
              </a:rPr>
              <a:t>TileMill</a:t>
            </a:r>
            <a:r>
              <a:rPr lang="en-US" sz="3600">
                <a:solidFill>
                  <a:schemeClr val="bg1"/>
                </a:solidFill>
              </a:rPr>
              <a:t> Map</a:t>
            </a:r>
            <a:endParaRPr lang="en-US" sz="4000">
              <a:solidFill>
                <a:schemeClr val="bg1"/>
              </a:solidFill>
            </a:endParaRPr>
          </a:p>
        </p:txBody>
      </p:sp>
      <p:sp>
        <p:nvSpPr>
          <p:cNvPr id="1030" name="Content Placeholder 1029">
            <a:extLst>
              <a:ext uri="{FF2B5EF4-FFF2-40B4-BE49-F238E27FC236}">
                <a16:creationId xmlns:a16="http://schemas.microsoft.com/office/drawing/2014/main" id="{DF065C12-2F93-69CD-F52B-6B08B6F26335}"/>
              </a:ext>
            </a:extLst>
          </p:cNvPr>
          <p:cNvSpPr>
            <a:spLocks noGrp="1"/>
          </p:cNvSpPr>
          <p:nvPr>
            <p:ph idx="1"/>
          </p:nvPr>
        </p:nvSpPr>
        <p:spPr>
          <a:xfrm>
            <a:off x="3528899" y="3030070"/>
            <a:ext cx="3865874" cy="3608028"/>
          </a:xfrm>
        </p:spPr>
        <p:txBody>
          <a:bodyPr>
            <a:normAutofit fontScale="92500" lnSpcReduction="10000"/>
          </a:bodyPr>
          <a:lstStyle/>
          <a:p>
            <a:pPr marL="0" indent="0">
              <a:buNone/>
            </a:pPr>
            <a:r>
              <a:rPr lang="en-US" sz="1800">
                <a:solidFill>
                  <a:schemeClr val="bg1"/>
                </a:solidFill>
              </a:rPr>
              <a:t>Used to create still images on base maps</a:t>
            </a:r>
            <a:endParaRPr lang="en-US" sz="1800" u="sng">
              <a:solidFill>
                <a:schemeClr val="bg1"/>
              </a:solidFill>
            </a:endParaRPr>
          </a:p>
          <a:p>
            <a:pPr marL="0" indent="0">
              <a:buNone/>
            </a:pPr>
            <a:r>
              <a:rPr lang="en-US" sz="1900" u="sng">
                <a:solidFill>
                  <a:schemeClr val="bg1"/>
                </a:solidFill>
              </a:rPr>
              <a:t>Advantages</a:t>
            </a:r>
          </a:p>
          <a:p>
            <a:r>
              <a:rPr lang="en-US" sz="1700">
                <a:solidFill>
                  <a:schemeClr val="bg1"/>
                </a:solidFill>
                <a:ea typeface="+mn-lt"/>
                <a:cs typeface="+mn-lt"/>
              </a:rPr>
              <a:t>Primarily intended for drawing and designing static maps</a:t>
            </a:r>
            <a:endParaRPr lang="en-US" sz="1700">
              <a:solidFill>
                <a:schemeClr val="bg1"/>
              </a:solidFill>
              <a:cs typeface="Calibri"/>
            </a:endParaRPr>
          </a:p>
          <a:p>
            <a:r>
              <a:rPr lang="en-US" sz="1700">
                <a:solidFill>
                  <a:schemeClr val="bg1"/>
                </a:solidFill>
                <a:ea typeface="+mn-lt"/>
                <a:cs typeface="+mn-lt"/>
              </a:rPr>
              <a:t>More approachable for novices than the conventional geographic information systems (GISs) that geographers have long used for analysis of geospatial data sets</a:t>
            </a:r>
          </a:p>
          <a:p>
            <a:r>
              <a:rPr lang="en-US" sz="1700">
                <a:solidFill>
                  <a:schemeClr val="bg1"/>
                </a:solidFill>
                <a:ea typeface="+mn-lt"/>
                <a:cs typeface="+mn-lt"/>
              </a:rPr>
              <a:t>They allow non-specialists to easily visualize, manipulate and share their data in formats that are as slickly browsable as Google Maps but with greater power and flexibility</a:t>
            </a:r>
            <a:endParaRPr lang="en-US" sz="1700">
              <a:solidFill>
                <a:schemeClr val="bg1"/>
              </a:solidFill>
              <a:cs typeface="Calibri"/>
            </a:endParaRPr>
          </a:p>
          <a:p>
            <a:endParaRPr lang="en-US" sz="2000">
              <a:solidFill>
                <a:schemeClr val="bg1"/>
              </a:solidFill>
            </a:endParaRPr>
          </a:p>
          <a:p>
            <a:endParaRPr lang="en-US" sz="1100">
              <a:solidFill>
                <a:schemeClr val="bg1"/>
              </a:solidFill>
            </a:endParaRPr>
          </a:p>
        </p:txBody>
      </p:sp>
      <p:pic>
        <p:nvPicPr>
          <p:cNvPr id="1026" name="Picture 2">
            <a:extLst>
              <a:ext uri="{FF2B5EF4-FFF2-40B4-BE49-F238E27FC236}">
                <a16:creationId xmlns:a16="http://schemas.microsoft.com/office/drawing/2014/main" id="{D1E9B302-FECE-B431-1306-5E438C74C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6357"/>
          <a:stretch>
            <a:fillRect/>
          </a:stretch>
        </p:blipFill>
        <p:spPr bwMode="auto">
          <a:xfrm>
            <a:off x="7569575" y="1799398"/>
            <a:ext cx="4480605" cy="4657356"/>
          </a:xfrm>
          <a:prstGeom prst="rect">
            <a:avLst/>
          </a:prstGeom>
          <a:noFill/>
          <a:extLst>
            <a:ext uri="{909E8E84-426E-40DD-AFC4-6F175D3DCCD1}">
              <a14:hiddenFill xmlns:a14="http://schemas.microsoft.com/office/drawing/2010/main">
                <a:solidFill>
                  <a:srgbClr val="FFFFFF"/>
                </a:solidFill>
              </a14:hiddenFill>
            </a:ext>
          </a:extLst>
        </p:spPr>
      </p:pic>
      <p:grpSp>
        <p:nvGrpSpPr>
          <p:cNvPr id="104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46" name="Freeform: Shape 104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A98A639D-9B41-3265-1586-46CA313215AE}"/>
              </a:ext>
            </a:extLst>
          </p:cNvPr>
          <p:cNvSpPr>
            <a:spLocks noGrp="1"/>
          </p:cNvSpPr>
          <p:nvPr>
            <p:ph type="sldNum" sz="quarter" idx="12"/>
          </p:nvPr>
        </p:nvSpPr>
        <p:spPr/>
        <p:txBody>
          <a:bodyPr/>
          <a:lstStyle/>
          <a:p>
            <a:fld id="{1D7171FC-5668-4A28-882E-5B62541CAB38}" type="slidenum">
              <a:rPr lang="en-US" smtClean="0"/>
              <a:t>5</a:t>
            </a:fld>
            <a:endParaRPr lang="en-US"/>
          </a:p>
        </p:txBody>
      </p:sp>
      <p:sp>
        <p:nvSpPr>
          <p:cNvPr id="6" name="TextBox 5">
            <a:extLst>
              <a:ext uri="{FF2B5EF4-FFF2-40B4-BE49-F238E27FC236}">
                <a16:creationId xmlns:a16="http://schemas.microsoft.com/office/drawing/2014/main" id="{2A458CC7-8DAA-7039-DBED-1812158A1F6E}"/>
              </a:ext>
            </a:extLst>
          </p:cNvPr>
          <p:cNvSpPr txBox="1"/>
          <p:nvPr/>
        </p:nvSpPr>
        <p:spPr>
          <a:xfrm>
            <a:off x="545573" y="3030069"/>
            <a:ext cx="2841505" cy="1384995"/>
          </a:xfrm>
          <a:prstGeom prst="rect">
            <a:avLst/>
          </a:prstGeom>
          <a:noFill/>
        </p:spPr>
        <p:txBody>
          <a:bodyPr wrap="square" rtlCol="0">
            <a:spAutoFit/>
          </a:bodyPr>
          <a:lstStyle/>
          <a:p>
            <a:r>
              <a:rPr lang="en-US" u="sng">
                <a:solidFill>
                  <a:schemeClr val="bg1"/>
                </a:solidFill>
              </a:rPr>
              <a:t>Disadvantage</a:t>
            </a:r>
          </a:p>
          <a:p>
            <a:pPr marL="285750" indent="-285750">
              <a:buFont typeface="Arial" panose="020B0604020202020204" pitchFamily="34" charset="0"/>
              <a:buChar char="•"/>
            </a:pPr>
            <a:r>
              <a:rPr lang="en-US" sz="1600">
                <a:solidFill>
                  <a:schemeClr val="bg1"/>
                </a:solidFill>
              </a:rPr>
              <a:t>Hard to produce map and distinguish each dialect’s geographical origin</a:t>
            </a:r>
          </a:p>
          <a:p>
            <a:endParaRPr lang="en-US"/>
          </a:p>
        </p:txBody>
      </p:sp>
      <p:sp>
        <p:nvSpPr>
          <p:cNvPr id="7" name="TextBox 6">
            <a:extLst>
              <a:ext uri="{FF2B5EF4-FFF2-40B4-BE49-F238E27FC236}">
                <a16:creationId xmlns:a16="http://schemas.microsoft.com/office/drawing/2014/main" id="{134EA009-8F80-334A-0E1F-E71D9DC8D493}"/>
              </a:ext>
            </a:extLst>
          </p:cNvPr>
          <p:cNvSpPr txBox="1"/>
          <p:nvPr/>
        </p:nvSpPr>
        <p:spPr>
          <a:xfrm>
            <a:off x="3528898" y="2660737"/>
            <a:ext cx="3865874" cy="369332"/>
          </a:xfrm>
          <a:prstGeom prst="rect">
            <a:avLst/>
          </a:prstGeom>
          <a:noFill/>
        </p:spPr>
        <p:txBody>
          <a:bodyPr wrap="square" rtlCol="0">
            <a:spAutoFit/>
          </a:bodyPr>
          <a:lstStyle/>
          <a:p>
            <a:r>
              <a:rPr lang="en-US" b="1">
                <a:solidFill>
                  <a:schemeClr val="bg1"/>
                </a:solidFill>
              </a:rPr>
              <a:t>Map B</a:t>
            </a:r>
            <a:r>
              <a:rPr lang="en-US">
                <a:solidFill>
                  <a:schemeClr val="bg1"/>
                </a:solidFill>
              </a:rPr>
              <a:t>: </a:t>
            </a:r>
            <a:r>
              <a:rPr lang="en-US" err="1">
                <a:solidFill>
                  <a:schemeClr val="bg1"/>
                </a:solidFill>
              </a:rPr>
              <a:t>TileMill</a:t>
            </a:r>
            <a:r>
              <a:rPr lang="en-US">
                <a:solidFill>
                  <a:schemeClr val="bg1"/>
                </a:solidFill>
              </a:rPr>
              <a:t> Map</a:t>
            </a:r>
          </a:p>
        </p:txBody>
      </p:sp>
      <p:sp>
        <p:nvSpPr>
          <p:cNvPr id="21" name="TextBox 20">
            <a:extLst>
              <a:ext uri="{FF2B5EF4-FFF2-40B4-BE49-F238E27FC236}">
                <a16:creationId xmlns:a16="http://schemas.microsoft.com/office/drawing/2014/main" id="{7330D5CE-9A95-FCF2-6B5F-469B170D570F}"/>
              </a:ext>
            </a:extLst>
          </p:cNvPr>
          <p:cNvSpPr txBox="1"/>
          <p:nvPr/>
        </p:nvSpPr>
        <p:spPr>
          <a:xfrm>
            <a:off x="545573" y="2654546"/>
            <a:ext cx="3016305" cy="369332"/>
          </a:xfrm>
          <a:prstGeom prst="rect">
            <a:avLst/>
          </a:prstGeom>
          <a:noFill/>
        </p:spPr>
        <p:txBody>
          <a:bodyPr wrap="square" rtlCol="0">
            <a:spAutoFit/>
          </a:bodyPr>
          <a:lstStyle/>
          <a:p>
            <a:r>
              <a:rPr lang="en-US" b="1">
                <a:solidFill>
                  <a:schemeClr val="bg1"/>
                </a:solidFill>
              </a:rPr>
              <a:t>MAP A</a:t>
            </a:r>
            <a:r>
              <a:rPr lang="en-US">
                <a:solidFill>
                  <a:schemeClr val="bg1"/>
                </a:solidFill>
              </a:rPr>
              <a:t>: MS Paint Map</a:t>
            </a:r>
          </a:p>
        </p:txBody>
      </p:sp>
    </p:spTree>
    <p:extLst>
      <p:ext uri="{BB962C8B-B14F-4D97-AF65-F5344CB8AC3E}">
        <p14:creationId xmlns:p14="http://schemas.microsoft.com/office/powerpoint/2010/main" val="23050427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B0A5-BE1E-E825-29BD-DF470719B02E}"/>
              </a:ext>
            </a:extLst>
          </p:cNvPr>
          <p:cNvSpPr>
            <a:spLocks noGrp="1"/>
          </p:cNvSpPr>
          <p:nvPr>
            <p:ph type="title"/>
          </p:nvPr>
        </p:nvSpPr>
        <p:spPr>
          <a:xfrm>
            <a:off x="434993" y="640080"/>
            <a:ext cx="5301778" cy="1481328"/>
          </a:xfrm>
        </p:spPr>
        <p:txBody>
          <a:bodyPr anchor="b">
            <a:normAutofit fontScale="90000"/>
          </a:bodyPr>
          <a:lstStyle/>
          <a:p>
            <a:r>
              <a:rPr lang="en-US" sz="5400"/>
              <a:t>Carto DB (Dynamic)</a:t>
            </a:r>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E0CC72-263F-AFA9-27A1-1BA62F82B4AE}"/>
              </a:ext>
            </a:extLst>
          </p:cNvPr>
          <p:cNvSpPr>
            <a:spLocks noGrp="1"/>
          </p:cNvSpPr>
          <p:nvPr>
            <p:ph idx="1"/>
          </p:nvPr>
        </p:nvSpPr>
        <p:spPr>
          <a:xfrm>
            <a:off x="630936" y="2660904"/>
            <a:ext cx="4818888" cy="3547872"/>
          </a:xfrm>
        </p:spPr>
        <p:txBody>
          <a:bodyPr anchor="t">
            <a:normAutofit lnSpcReduction="10000"/>
          </a:bodyPr>
          <a:lstStyle/>
          <a:p>
            <a:pPr marL="285750" indent="-285750">
              <a:buFont typeface="Arial"/>
              <a:buChar char="•"/>
            </a:pPr>
            <a:r>
              <a:rPr lang="en-US" sz="1800">
                <a:ea typeface="+mn-lt"/>
                <a:cs typeface="+mn-lt"/>
              </a:rPr>
              <a:t>Specializes in visualizing dynamic layers of data on top of base maps</a:t>
            </a:r>
          </a:p>
          <a:p>
            <a:pPr marL="285750" indent="-285750">
              <a:buFont typeface="Arial"/>
              <a:buChar char="•"/>
            </a:pPr>
            <a:r>
              <a:rPr lang="en-US" sz="1800">
                <a:ea typeface="+mn-lt"/>
                <a:cs typeface="+mn-lt"/>
              </a:rPr>
              <a:t>Users can import their geo-located data into Carto DB's web-based interface and then filter or cluster data points</a:t>
            </a:r>
          </a:p>
          <a:p>
            <a:pPr marL="285750" indent="-285750">
              <a:buFont typeface="Arial"/>
              <a:buChar char="•"/>
            </a:pPr>
            <a:r>
              <a:rPr lang="en-US" sz="1800">
                <a:cs typeface="Calibri"/>
              </a:rPr>
              <a:t> Advantages:</a:t>
            </a:r>
          </a:p>
          <a:p>
            <a:pPr marL="742950" lvl="1" indent="-285750">
              <a:buFont typeface="Arial"/>
              <a:buChar char="•"/>
            </a:pPr>
            <a:r>
              <a:rPr lang="en-US" sz="1800">
                <a:ea typeface="+mn-lt"/>
                <a:cs typeface="+mn-lt"/>
              </a:rPr>
              <a:t>Can create and share a visualization in minutes. Being able to simply send a link to the map online also makes it much faster to point out data-quality issues.</a:t>
            </a:r>
          </a:p>
          <a:p>
            <a:pPr marL="742950" lvl="1" indent="-285750">
              <a:buFont typeface="Arial"/>
              <a:buChar char="•"/>
            </a:pPr>
            <a:r>
              <a:rPr lang="en-US" sz="1800">
                <a:ea typeface="+mn-lt"/>
                <a:cs typeface="+mn-lt"/>
              </a:rPr>
              <a:t>The selection of global base maps</a:t>
            </a:r>
          </a:p>
          <a:p>
            <a:pPr marL="742950" lvl="1" indent="-285750">
              <a:buFont typeface="Arial"/>
              <a:buChar char="•"/>
            </a:pPr>
            <a:r>
              <a:rPr lang="en-US" sz="1800">
                <a:ea typeface="+mn-lt"/>
                <a:cs typeface="+mn-lt"/>
              </a:rPr>
              <a:t>Easy filters, colors and symbols, and animation</a:t>
            </a:r>
            <a:endParaRPr lang="en-US" sz="1800"/>
          </a:p>
        </p:txBody>
      </p:sp>
      <p:pic>
        <p:nvPicPr>
          <p:cNvPr id="13" name="Picture 6">
            <a:extLst>
              <a:ext uri="{FF2B5EF4-FFF2-40B4-BE49-F238E27FC236}">
                <a16:creationId xmlns:a16="http://schemas.microsoft.com/office/drawing/2014/main" id="{5293457A-130C-37B4-EBD9-8576AD0E1D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1606" y="188403"/>
            <a:ext cx="2316294" cy="9033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C8E7C10-86D3-3003-5ECF-6EEEA7D216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7611" y="415400"/>
            <a:ext cx="5721102" cy="561689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9D3D990-5A16-4313-7114-8678B38F6905}"/>
              </a:ext>
            </a:extLst>
          </p:cNvPr>
          <p:cNvSpPr>
            <a:spLocks noGrp="1"/>
          </p:cNvSpPr>
          <p:nvPr>
            <p:ph type="sldNum" sz="quarter" idx="12"/>
          </p:nvPr>
        </p:nvSpPr>
        <p:spPr/>
        <p:txBody>
          <a:bodyPr/>
          <a:lstStyle/>
          <a:p>
            <a:fld id="{1D7171FC-5668-4A28-882E-5B62541CAB38}" type="slidenum">
              <a:rPr lang="en-US" smtClean="0"/>
              <a:t>6</a:t>
            </a:fld>
            <a:endParaRPr lang="en-US"/>
          </a:p>
        </p:txBody>
      </p:sp>
    </p:spTree>
    <p:extLst>
      <p:ext uri="{BB962C8B-B14F-4D97-AF65-F5344CB8AC3E}">
        <p14:creationId xmlns:p14="http://schemas.microsoft.com/office/powerpoint/2010/main" val="5405722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8193-48FD-857B-7EB2-F60DD3822CD5}"/>
              </a:ext>
            </a:extLst>
          </p:cNvPr>
          <p:cNvSpPr>
            <a:spLocks noGrp="1"/>
          </p:cNvSpPr>
          <p:nvPr>
            <p:ph type="title"/>
          </p:nvPr>
        </p:nvSpPr>
        <p:spPr>
          <a:xfrm>
            <a:off x="818667" y="1236835"/>
            <a:ext cx="5277333" cy="1118311"/>
          </a:xfrm>
        </p:spPr>
        <p:txBody>
          <a:bodyPr>
            <a:normAutofit fontScale="90000"/>
          </a:bodyPr>
          <a:lstStyle/>
          <a:p>
            <a:r>
              <a:rPr lang="en-US"/>
              <a:t>Issues with Data Storage</a:t>
            </a:r>
          </a:p>
        </p:txBody>
      </p:sp>
      <p:sp>
        <p:nvSpPr>
          <p:cNvPr id="3" name="Content Placeholder 2">
            <a:extLst>
              <a:ext uri="{FF2B5EF4-FFF2-40B4-BE49-F238E27FC236}">
                <a16:creationId xmlns:a16="http://schemas.microsoft.com/office/drawing/2014/main" id="{1B8AC032-F5E1-3E03-9143-B6841825A018}"/>
              </a:ext>
            </a:extLst>
          </p:cNvPr>
          <p:cNvSpPr>
            <a:spLocks noGrp="1"/>
          </p:cNvSpPr>
          <p:nvPr>
            <p:ph idx="1"/>
          </p:nvPr>
        </p:nvSpPr>
        <p:spPr>
          <a:xfrm>
            <a:off x="823112" y="2355146"/>
            <a:ext cx="5272888" cy="4274253"/>
          </a:xfrm>
        </p:spPr>
        <p:txBody>
          <a:bodyPr anchor="t">
            <a:normAutofit/>
          </a:bodyPr>
          <a:lstStyle/>
          <a:p>
            <a:pPr marL="285750" indent="-285750">
              <a:buFont typeface="Arial"/>
              <a:buChar char="•"/>
            </a:pPr>
            <a:r>
              <a:rPr lang="en-US" sz="1800">
                <a:ea typeface="+mn-lt"/>
                <a:cs typeface="+mn-lt"/>
              </a:rPr>
              <a:t>Cost of data storage is a potential stumbling block for scientists with large data sets </a:t>
            </a:r>
          </a:p>
          <a:p>
            <a:pPr marL="285750" indent="-285750">
              <a:buFont typeface="Arial"/>
              <a:buChar char="•"/>
            </a:pPr>
            <a:r>
              <a:rPr lang="en-US" sz="1800">
                <a:ea typeface="+mn-lt"/>
                <a:cs typeface="+mn-lt"/>
              </a:rPr>
              <a:t>Hosting map data on the company server could cost up to $100 per terabyte</a:t>
            </a:r>
          </a:p>
          <a:p>
            <a:pPr marL="285750" indent="-285750">
              <a:buFont typeface="Arial"/>
              <a:buChar char="•"/>
            </a:pPr>
            <a:r>
              <a:rPr lang="en-US" sz="1800" err="1">
                <a:ea typeface="+mn-lt"/>
                <a:cs typeface="+mn-lt"/>
              </a:rPr>
              <a:t>Mapbox</a:t>
            </a:r>
            <a:r>
              <a:rPr lang="en-US" sz="1800">
                <a:ea typeface="+mn-lt"/>
                <a:cs typeface="+mn-lt"/>
              </a:rPr>
              <a:t> – offers 3D visualizations while Carto only provide static visualization – works with a similar pricing model for hosting maps on its servers, although </a:t>
            </a:r>
            <a:r>
              <a:rPr lang="en-US" sz="1800" err="1">
                <a:ea typeface="+mn-lt"/>
                <a:cs typeface="+mn-lt"/>
              </a:rPr>
              <a:t>TileMill</a:t>
            </a:r>
            <a:r>
              <a:rPr lang="en-US" sz="1800">
                <a:ea typeface="+mn-lt"/>
                <a:cs typeface="+mn-lt"/>
              </a:rPr>
              <a:t> itself is a free, downloadable program</a:t>
            </a:r>
          </a:p>
          <a:p>
            <a:pPr marL="285750" indent="-285750">
              <a:buFont typeface="Arial"/>
              <a:buChar char="•"/>
            </a:pPr>
            <a:r>
              <a:rPr lang="en-US" sz="1800">
                <a:ea typeface="+mn-lt"/>
                <a:cs typeface="+mn-lt"/>
              </a:rPr>
              <a:t>However, </a:t>
            </a:r>
            <a:r>
              <a:rPr lang="en-US" sz="1800" err="1">
                <a:ea typeface="+mn-lt"/>
                <a:cs typeface="+mn-lt"/>
              </a:rPr>
              <a:t>CartoDB</a:t>
            </a:r>
            <a:r>
              <a:rPr lang="en-US" sz="1800">
                <a:ea typeface="+mn-lt"/>
                <a:cs typeface="+mn-lt"/>
              </a:rPr>
              <a:t> does work with academic users and provide grants to researchers to promote academic usage of their software</a:t>
            </a:r>
            <a:endParaRPr lang="en-US" sz="1800">
              <a:cs typeface="Calibri"/>
            </a:endParaRPr>
          </a:p>
          <a:p>
            <a:endParaRPr lang="en-US" sz="1500"/>
          </a:p>
        </p:txBody>
      </p:sp>
      <p:sp>
        <p:nvSpPr>
          <p:cNvPr id="107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CB43E3FD-F384-21EA-83C7-D733CD215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666" r="1" b="1"/>
          <a:stretch>
            <a:fillRect/>
          </a:stretch>
        </p:blipFill>
        <p:spPr bwMode="auto">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52AB67C-BD00-CB37-BFFB-7829EFEE86A4}"/>
              </a:ext>
            </a:extLst>
          </p:cNvPr>
          <p:cNvSpPr>
            <a:spLocks noGrp="1"/>
          </p:cNvSpPr>
          <p:nvPr>
            <p:ph type="sldNum" sz="quarter" idx="12"/>
          </p:nvPr>
        </p:nvSpPr>
        <p:spPr/>
        <p:txBody>
          <a:bodyPr/>
          <a:lstStyle/>
          <a:p>
            <a:fld id="{1D7171FC-5668-4A28-882E-5B62541CAB38}" type="slidenum">
              <a:rPr lang="en-US" smtClean="0"/>
              <a:t>7</a:t>
            </a:fld>
            <a:endParaRPr lang="en-US"/>
          </a:p>
        </p:txBody>
      </p:sp>
    </p:spTree>
    <p:extLst>
      <p:ext uri="{BB962C8B-B14F-4D97-AF65-F5344CB8AC3E}">
        <p14:creationId xmlns:p14="http://schemas.microsoft.com/office/powerpoint/2010/main" val="1611345230"/>
      </p:ext>
    </p:extLst>
  </p:cSld>
  <p:clrMapOvr>
    <a:overrideClrMapping bg1="dk1" tx1="lt1" bg2="dk2" tx2="lt2" accent1="accent1" accent2="accent2" accent3="accent3" accent4="accent4" accent5="accent5" accent6="accent6" hlink="hlink" folHlink="folHlink"/>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6" name="Rectangle 2102">
            <a:extLst>
              <a:ext uri="{FF2B5EF4-FFF2-40B4-BE49-F238E27FC236}">
                <a16:creationId xmlns:a16="http://schemas.microsoft.com/office/drawing/2014/main" id="{269A50E4-B5CC-4FCE-8725-E40B4E14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9332B-4EBD-A234-C472-C8D2E0325CAC}"/>
              </a:ext>
            </a:extLst>
          </p:cNvPr>
          <p:cNvSpPr>
            <a:spLocks noGrp="1"/>
          </p:cNvSpPr>
          <p:nvPr>
            <p:ph type="title"/>
          </p:nvPr>
        </p:nvSpPr>
        <p:spPr>
          <a:xfrm>
            <a:off x="7024629" y="219938"/>
            <a:ext cx="4114800" cy="791386"/>
          </a:xfrm>
        </p:spPr>
        <p:txBody>
          <a:bodyPr anchor="b">
            <a:normAutofit/>
          </a:bodyPr>
          <a:lstStyle/>
          <a:p>
            <a:r>
              <a:rPr lang="en-US" sz="3600">
                <a:solidFill>
                  <a:schemeClr val="bg1"/>
                </a:solidFill>
              </a:rPr>
              <a:t>Ultimate </a:t>
            </a:r>
            <a:r>
              <a:rPr lang="en-US" sz="3600" err="1">
                <a:solidFill>
                  <a:schemeClr val="bg1"/>
                </a:solidFill>
              </a:rPr>
              <a:t>Solutation</a:t>
            </a:r>
            <a:endParaRPr lang="en-US" sz="3600">
              <a:solidFill>
                <a:schemeClr val="bg1"/>
              </a:solidFill>
            </a:endParaRPr>
          </a:p>
        </p:txBody>
      </p:sp>
      <p:pic>
        <p:nvPicPr>
          <p:cNvPr id="2052" name="Picture 4">
            <a:extLst>
              <a:ext uri="{FF2B5EF4-FFF2-40B4-BE49-F238E27FC236}">
                <a16:creationId xmlns:a16="http://schemas.microsoft.com/office/drawing/2014/main" id="{B9F85A37-473B-F9E5-0E41-B6B7DF4051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54" y="219938"/>
            <a:ext cx="2019080" cy="2019080"/>
          </a:xfrm>
          <a:prstGeom prst="rect">
            <a:avLst/>
          </a:prstGeom>
          <a:noFill/>
          <a:extLst>
            <a:ext uri="{909E8E84-426E-40DD-AFC4-6F175D3DCCD1}">
              <a14:hiddenFill xmlns:a14="http://schemas.microsoft.com/office/drawing/2010/main">
                <a:solidFill>
                  <a:srgbClr val="FFFFFF"/>
                </a:solidFill>
              </a14:hiddenFill>
            </a:ext>
          </a:extLst>
        </p:spPr>
      </p:pic>
      <p:sp>
        <p:nvSpPr>
          <p:cNvPr id="2117" name="Freeform: Shape 2104">
            <a:extLst>
              <a:ext uri="{FF2B5EF4-FFF2-40B4-BE49-F238E27FC236}">
                <a16:creationId xmlns:a16="http://schemas.microsoft.com/office/drawing/2014/main" id="{42AE8636-A04B-4C96-AA50-C956D51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807" y="-19877"/>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4" name="Picture 6">
            <a:extLst>
              <a:ext uri="{FF2B5EF4-FFF2-40B4-BE49-F238E27FC236}">
                <a16:creationId xmlns:a16="http://schemas.microsoft.com/office/drawing/2014/main" id="{72E18FA1-2E26-409F-AA9F-EC6813E0F3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1140" y="980737"/>
            <a:ext cx="1915161" cy="746912"/>
          </a:xfrm>
          <a:prstGeom prst="rect">
            <a:avLst/>
          </a:prstGeom>
          <a:noFill/>
          <a:extLst>
            <a:ext uri="{909E8E84-426E-40DD-AFC4-6F175D3DCCD1}">
              <a14:hiddenFill xmlns:a14="http://schemas.microsoft.com/office/drawing/2010/main">
                <a:solidFill>
                  <a:srgbClr val="FFFFFF"/>
                </a:solidFill>
              </a14:hiddenFill>
            </a:ext>
          </a:extLst>
        </p:spPr>
      </p:pic>
      <p:sp>
        <p:nvSpPr>
          <p:cNvPr id="2107" name="Oval 2106">
            <a:extLst>
              <a:ext uri="{FF2B5EF4-FFF2-40B4-BE49-F238E27FC236}">
                <a16:creationId xmlns:a16="http://schemas.microsoft.com/office/drawing/2014/main" id="{A408E1F6-B9B6-4459-AFC2-F77F3EA60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4603" y="72657"/>
            <a:ext cx="2523489" cy="252348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588AB9E2-7D37-4889-BA65-F40073B8B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8" name="Oval 2110">
            <a:extLst>
              <a:ext uri="{FF2B5EF4-FFF2-40B4-BE49-F238E27FC236}">
                <a16:creationId xmlns:a16="http://schemas.microsoft.com/office/drawing/2014/main" id="{0F47C222-B2CD-48DF-921A-F1E49A7C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6" name="Picture 8" descr="See the source image">
            <a:extLst>
              <a:ext uri="{FF2B5EF4-FFF2-40B4-BE49-F238E27FC236}">
                <a16:creationId xmlns:a16="http://schemas.microsoft.com/office/drawing/2014/main" id="{81714DBD-A475-E070-451F-FE0E45EC5D8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7110" y="4028772"/>
            <a:ext cx="2117387" cy="2117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eaflet">
            <a:extLst>
              <a:ext uri="{FF2B5EF4-FFF2-40B4-BE49-F238E27FC236}">
                <a16:creationId xmlns:a16="http://schemas.microsoft.com/office/drawing/2014/main" id="{8BEE9D1F-3751-DE97-8B46-859E012AAC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2541" y="4336897"/>
            <a:ext cx="2325720" cy="6163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8CF738-9620-6D46-CB97-864F938334C8}"/>
              </a:ext>
            </a:extLst>
          </p:cNvPr>
          <p:cNvSpPr>
            <a:spLocks noGrp="1"/>
          </p:cNvSpPr>
          <p:nvPr>
            <p:ph idx="1"/>
          </p:nvPr>
        </p:nvSpPr>
        <p:spPr>
          <a:xfrm>
            <a:off x="6773963" y="1229478"/>
            <a:ext cx="4114800" cy="3000882"/>
          </a:xfrm>
        </p:spPr>
        <p:txBody>
          <a:bodyPr anchor="t">
            <a:normAutofit/>
          </a:bodyPr>
          <a:lstStyle/>
          <a:p>
            <a:pPr marL="571500" indent="-342900"/>
            <a:r>
              <a:rPr lang="en-US" sz="1900">
                <a:solidFill>
                  <a:schemeClr val="bg1"/>
                </a:solidFill>
              </a:rPr>
              <a:t>Combining these tools together could help make a greater visualization:</a:t>
            </a:r>
          </a:p>
          <a:p>
            <a:pPr marL="1028700" lvl="1" indent="-342900"/>
            <a:r>
              <a:rPr lang="en-US" sz="1500">
                <a:solidFill>
                  <a:schemeClr val="bg1"/>
                </a:solidFill>
              </a:rPr>
              <a:t>Using  these tools togethers like </a:t>
            </a:r>
            <a:r>
              <a:rPr lang="en-US" sz="1500" err="1">
                <a:solidFill>
                  <a:schemeClr val="bg1"/>
                </a:solidFill>
              </a:rPr>
              <a:t>basemaps</a:t>
            </a:r>
            <a:r>
              <a:rPr lang="en-US" sz="1500">
                <a:solidFill>
                  <a:schemeClr val="bg1"/>
                </a:solidFill>
              </a:rPr>
              <a:t> in </a:t>
            </a:r>
            <a:r>
              <a:rPr lang="en-US" sz="1500" err="1">
                <a:solidFill>
                  <a:schemeClr val="bg1"/>
                </a:solidFill>
              </a:rPr>
              <a:t>TileMill</a:t>
            </a:r>
            <a:r>
              <a:rPr lang="en-US" sz="1500">
                <a:solidFill>
                  <a:schemeClr val="bg1"/>
                </a:solidFill>
              </a:rPr>
              <a:t> and data layers in </a:t>
            </a:r>
            <a:r>
              <a:rPr lang="en-US" sz="1500" err="1">
                <a:solidFill>
                  <a:schemeClr val="bg1"/>
                </a:solidFill>
              </a:rPr>
              <a:t>CartoDB</a:t>
            </a:r>
            <a:r>
              <a:rPr lang="en-US" sz="1500">
                <a:solidFill>
                  <a:schemeClr val="bg1"/>
                </a:solidFill>
              </a:rPr>
              <a:t>, then wrap them in an outline interface using leaflet.</a:t>
            </a:r>
          </a:p>
          <a:p>
            <a:pPr marL="1028700" lvl="1" indent="-342900"/>
            <a:r>
              <a:rPr lang="en-US" sz="1500">
                <a:solidFill>
                  <a:schemeClr val="bg1"/>
                </a:solidFill>
              </a:rPr>
              <a:t>Leaflet: is an online interface , a mobile </a:t>
            </a:r>
            <a:r>
              <a:rPr lang="en-US" sz="1500" err="1">
                <a:solidFill>
                  <a:schemeClr val="bg1"/>
                </a:solidFill>
              </a:rPr>
              <a:t>freindly</a:t>
            </a:r>
            <a:r>
              <a:rPr lang="en-US" sz="1500">
                <a:solidFill>
                  <a:schemeClr val="bg1"/>
                </a:solidFill>
              </a:rPr>
              <a:t> visualization package which runs in </a:t>
            </a:r>
            <a:r>
              <a:rPr lang="en-US" sz="1500" err="1">
                <a:solidFill>
                  <a:schemeClr val="bg1"/>
                </a:solidFill>
              </a:rPr>
              <a:t>javaScripts</a:t>
            </a:r>
            <a:r>
              <a:rPr lang="en-US" sz="1500">
                <a:solidFill>
                  <a:schemeClr val="bg1"/>
                </a:solidFill>
              </a:rPr>
              <a:t>, and meshes with </a:t>
            </a:r>
            <a:r>
              <a:rPr lang="en-US" sz="1500" err="1">
                <a:solidFill>
                  <a:schemeClr val="bg1"/>
                </a:solidFill>
              </a:rPr>
              <a:t>packeages</a:t>
            </a:r>
            <a:r>
              <a:rPr lang="en-US" sz="1500">
                <a:solidFill>
                  <a:schemeClr val="bg1"/>
                </a:solidFill>
              </a:rPr>
              <a:t> like D3.</a:t>
            </a:r>
          </a:p>
          <a:p>
            <a:pPr marL="571500" lvl="1" indent="0">
              <a:buNone/>
            </a:pPr>
            <a:endParaRPr lang="en-US" sz="1900">
              <a:solidFill>
                <a:schemeClr val="bg1"/>
              </a:solidFill>
            </a:endParaRPr>
          </a:p>
          <a:p>
            <a:endParaRPr lang="en-US" sz="1000">
              <a:solidFill>
                <a:schemeClr val="bg1"/>
              </a:solidFill>
            </a:endParaRPr>
          </a:p>
        </p:txBody>
      </p:sp>
      <p:sp>
        <p:nvSpPr>
          <p:cNvPr id="2119" name="Freeform: Shape 2112">
            <a:extLst>
              <a:ext uri="{FF2B5EF4-FFF2-40B4-BE49-F238E27FC236}">
                <a16:creationId xmlns:a16="http://schemas.microsoft.com/office/drawing/2014/main" id="{0F17DC65-D057-4CEA-8B52-BF72D5D90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2" y="3147297"/>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5" name="Oval 2114">
            <a:extLst>
              <a:ext uri="{FF2B5EF4-FFF2-40B4-BE49-F238E27FC236}">
                <a16:creationId xmlns:a16="http://schemas.microsoft.com/office/drawing/2014/main" id="{35249834-544E-477E-84FD-888B8DB7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4563" y="3004216"/>
            <a:ext cx="3281677" cy="32816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4036AAA-7A19-D1E7-EEBB-7A2AD4602EA8}"/>
              </a:ext>
            </a:extLst>
          </p:cNvPr>
          <p:cNvSpPr txBox="1"/>
          <p:nvPr/>
        </p:nvSpPr>
        <p:spPr>
          <a:xfrm>
            <a:off x="6461516" y="4056624"/>
            <a:ext cx="6107594" cy="1292662"/>
          </a:xfrm>
          <a:prstGeom prst="rect">
            <a:avLst/>
          </a:prstGeom>
          <a:noFill/>
        </p:spPr>
        <p:txBody>
          <a:bodyPr wrap="square">
            <a:spAutoFit/>
          </a:bodyPr>
          <a:lstStyle/>
          <a:p>
            <a:pPr marL="857250" lvl="1" indent="-285750">
              <a:buFont typeface="Arial" pitchFamily="34" charset="0"/>
              <a:buChar char="•"/>
            </a:pPr>
            <a:r>
              <a:rPr lang="en-US" sz="1800">
                <a:solidFill>
                  <a:schemeClr val="bg1"/>
                </a:solidFill>
              </a:rPr>
              <a:t>Using </a:t>
            </a:r>
            <a:r>
              <a:rPr lang="en-US" sz="1800" err="1">
                <a:solidFill>
                  <a:schemeClr val="bg1"/>
                </a:solidFill>
              </a:rPr>
              <a:t>CartoDB</a:t>
            </a:r>
            <a:r>
              <a:rPr lang="en-US" sz="1800">
                <a:solidFill>
                  <a:schemeClr val="bg1"/>
                </a:solidFill>
              </a:rPr>
              <a:t> account with </a:t>
            </a:r>
            <a:r>
              <a:rPr lang="en-US" sz="1800" err="1">
                <a:solidFill>
                  <a:schemeClr val="bg1"/>
                </a:solidFill>
              </a:rPr>
              <a:t>Github</a:t>
            </a:r>
            <a:r>
              <a:rPr lang="en-US" sz="1800">
                <a:solidFill>
                  <a:schemeClr val="bg1"/>
                </a:solidFill>
              </a:rPr>
              <a:t> repository:</a:t>
            </a:r>
          </a:p>
          <a:p>
            <a:pPr marL="1257300" lvl="2" indent="-228600">
              <a:buFont typeface="Arial" pitchFamily="34" charset="0"/>
              <a:buChar char="•"/>
            </a:pPr>
            <a:r>
              <a:rPr lang="en-US" sz="1500" err="1">
                <a:solidFill>
                  <a:schemeClr val="bg1"/>
                </a:solidFill>
              </a:rPr>
              <a:t>CartoDB</a:t>
            </a:r>
            <a:r>
              <a:rPr lang="en-US" sz="1500">
                <a:solidFill>
                  <a:schemeClr val="bg1"/>
                </a:solidFill>
              </a:rPr>
              <a:t> account: Store data sets and access them </a:t>
            </a:r>
          </a:p>
          <a:p>
            <a:pPr marL="1028700" lvl="2"/>
            <a:r>
              <a:rPr lang="en-US" sz="1500">
                <a:solidFill>
                  <a:schemeClr val="bg1"/>
                </a:solidFill>
              </a:rPr>
              <a:t>      by SQL for other online apps like D3.</a:t>
            </a:r>
          </a:p>
          <a:p>
            <a:pPr marL="1314450" lvl="2" indent="-285750">
              <a:buFont typeface="Arial" pitchFamily="34" charset="0"/>
              <a:buChar char="•"/>
            </a:pPr>
            <a:r>
              <a:rPr lang="en-US" sz="1500">
                <a:solidFill>
                  <a:schemeClr val="bg1"/>
                </a:solidFill>
              </a:rPr>
              <a:t>GitHub: the source codes can be stored in repository GitHub, but maps pulls the data from </a:t>
            </a:r>
            <a:r>
              <a:rPr lang="en-US" sz="1500" err="1">
                <a:solidFill>
                  <a:schemeClr val="bg1"/>
                </a:solidFill>
              </a:rPr>
              <a:t>cartoDB</a:t>
            </a:r>
            <a:r>
              <a:rPr lang="en-US" sz="1500">
                <a:solidFill>
                  <a:schemeClr val="bg1"/>
                </a:solidFill>
              </a:rPr>
              <a:t> account.</a:t>
            </a:r>
          </a:p>
        </p:txBody>
      </p:sp>
      <p:sp>
        <p:nvSpPr>
          <p:cNvPr id="28" name="TextBox 27">
            <a:extLst>
              <a:ext uri="{FF2B5EF4-FFF2-40B4-BE49-F238E27FC236}">
                <a16:creationId xmlns:a16="http://schemas.microsoft.com/office/drawing/2014/main" id="{9D668247-8BBE-DEFE-7CF5-33F54861940A}"/>
              </a:ext>
            </a:extLst>
          </p:cNvPr>
          <p:cNvSpPr txBox="1"/>
          <p:nvPr/>
        </p:nvSpPr>
        <p:spPr>
          <a:xfrm>
            <a:off x="6876240" y="5614510"/>
            <a:ext cx="4662617" cy="600164"/>
          </a:xfrm>
          <a:prstGeom prst="rect">
            <a:avLst/>
          </a:prstGeom>
          <a:noFill/>
        </p:spPr>
        <p:txBody>
          <a:bodyPr wrap="square">
            <a:spAutoFit/>
          </a:bodyPr>
          <a:lstStyle/>
          <a:p>
            <a:pPr lvl="1" indent="-228600">
              <a:buFont typeface="Arial" pitchFamily="34" charset="0"/>
              <a:buChar char="•"/>
            </a:pPr>
            <a:r>
              <a:rPr lang="en-US" sz="1800">
                <a:solidFill>
                  <a:schemeClr val="bg1"/>
                </a:solidFill>
              </a:rPr>
              <a:t>Limitations</a:t>
            </a:r>
            <a:endParaRPr lang="en-US">
              <a:solidFill>
                <a:schemeClr val="bg1"/>
              </a:solidFill>
            </a:endParaRPr>
          </a:p>
          <a:p>
            <a:pPr lvl="2" indent="-228600">
              <a:buFont typeface="Arial" pitchFamily="34" charset="0"/>
              <a:buChar char="•"/>
            </a:pPr>
            <a:r>
              <a:rPr lang="en-US" sz="1500">
                <a:solidFill>
                  <a:schemeClr val="bg1"/>
                </a:solidFill>
              </a:rPr>
              <a:t> The level of computational analysis is limited</a:t>
            </a:r>
            <a:endParaRPr lang="en-US" sz="1500"/>
          </a:p>
        </p:txBody>
      </p:sp>
      <p:sp>
        <p:nvSpPr>
          <p:cNvPr id="5" name="Slide Number Placeholder 4">
            <a:extLst>
              <a:ext uri="{FF2B5EF4-FFF2-40B4-BE49-F238E27FC236}">
                <a16:creationId xmlns:a16="http://schemas.microsoft.com/office/drawing/2014/main" id="{86EDA01C-95A0-52E3-75CF-61BF3317B3A6}"/>
              </a:ext>
            </a:extLst>
          </p:cNvPr>
          <p:cNvSpPr>
            <a:spLocks noGrp="1"/>
          </p:cNvSpPr>
          <p:nvPr>
            <p:ph type="sldNum" sz="quarter" idx="12"/>
          </p:nvPr>
        </p:nvSpPr>
        <p:spPr/>
        <p:txBody>
          <a:bodyPr/>
          <a:lstStyle/>
          <a:p>
            <a:fld id="{1D7171FC-5668-4A28-882E-5B62541CAB38}" type="slidenum">
              <a:rPr lang="en-US" smtClean="0"/>
              <a:t>8</a:t>
            </a:fld>
            <a:endParaRPr lang="en-US"/>
          </a:p>
        </p:txBody>
      </p:sp>
    </p:spTree>
    <p:extLst>
      <p:ext uri="{BB962C8B-B14F-4D97-AF65-F5344CB8AC3E}">
        <p14:creationId xmlns:p14="http://schemas.microsoft.com/office/powerpoint/2010/main" val="19126796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Freeform: Shape 3089">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8"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D688BB-2CEE-9DBB-1A90-44DFB9BF4E4F}"/>
              </a:ext>
            </a:extLst>
          </p:cNvPr>
          <p:cNvSpPr>
            <a:spLocks noGrp="1"/>
          </p:cNvSpPr>
          <p:nvPr>
            <p:ph type="title"/>
          </p:nvPr>
        </p:nvSpPr>
        <p:spPr>
          <a:xfrm>
            <a:off x="1137034" y="609599"/>
            <a:ext cx="5338194" cy="1322888"/>
          </a:xfrm>
        </p:spPr>
        <p:txBody>
          <a:bodyPr>
            <a:normAutofit/>
          </a:bodyPr>
          <a:lstStyle/>
          <a:p>
            <a:r>
              <a:rPr lang="en-US" sz="3700"/>
              <a:t>Overcoming to Combined Storage Limitations</a:t>
            </a:r>
          </a:p>
        </p:txBody>
      </p:sp>
      <p:graphicFrame>
        <p:nvGraphicFramePr>
          <p:cNvPr id="3092" name="Content Placeholder 2">
            <a:extLst>
              <a:ext uri="{FF2B5EF4-FFF2-40B4-BE49-F238E27FC236}">
                <a16:creationId xmlns:a16="http://schemas.microsoft.com/office/drawing/2014/main" id="{1C9FA19A-6EE4-B5F8-DCA1-92748A353A1A}"/>
              </a:ext>
            </a:extLst>
          </p:cNvPr>
          <p:cNvGraphicFramePr>
            <a:graphicFrameLocks noGrp="1"/>
          </p:cNvGraphicFramePr>
          <p:nvPr>
            <p:ph idx="1"/>
            <p:extLst>
              <p:ext uri="{D42A27DB-BD31-4B8C-83A1-F6EECF244321}">
                <p14:modId xmlns:p14="http://schemas.microsoft.com/office/powerpoint/2010/main" val="3472616814"/>
              </p:ext>
            </p:extLst>
          </p:nvPr>
        </p:nvGraphicFramePr>
        <p:xfrm>
          <a:off x="1137034" y="2194101"/>
          <a:ext cx="4742771" cy="3983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935CEB1D-731F-9551-DD78-87AC0BDF66E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612913" y="1409702"/>
            <a:ext cx="3740887" cy="18704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F6C9B6-B8C6-E7C9-7DEC-2F87B14CF30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612912" y="3601878"/>
            <a:ext cx="3740887" cy="17956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EEA21A1-6E5D-DD07-F2BB-6852ADFE804B}"/>
              </a:ext>
            </a:extLst>
          </p:cNvPr>
          <p:cNvSpPr>
            <a:spLocks noGrp="1"/>
          </p:cNvSpPr>
          <p:nvPr>
            <p:ph type="sldNum" sz="quarter" idx="12"/>
          </p:nvPr>
        </p:nvSpPr>
        <p:spPr/>
        <p:txBody>
          <a:bodyPr/>
          <a:lstStyle/>
          <a:p>
            <a:fld id="{1D7171FC-5668-4A28-882E-5B62541CAB38}" type="slidenum">
              <a:rPr lang="en-US" smtClean="0"/>
              <a:t>9</a:t>
            </a:fld>
            <a:endParaRPr lang="en-US"/>
          </a:p>
        </p:txBody>
      </p:sp>
    </p:spTree>
    <p:extLst>
      <p:ext uri="{BB962C8B-B14F-4D97-AF65-F5344CB8AC3E}">
        <p14:creationId xmlns:p14="http://schemas.microsoft.com/office/powerpoint/2010/main" val="161208569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5"/>
  <p:tag name="AS_OS" val="Microsoft Windows NT 10.0.17763.0"/>
  <p:tag name="AS_RELEASE_DATE" val="2021.05.14"/>
  <p:tag name="AS_TITLE" val="Aspose.Slides for .NET Standard 2.0"/>
  <p:tag name="AS_VERSION" val="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4</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Data Visualization Research Presentation</vt:lpstr>
      <vt:lpstr>PowerPoint Presentation</vt:lpstr>
      <vt:lpstr>Cartography and its Importance</vt:lpstr>
      <vt:lpstr>Map in Modern Times</vt:lpstr>
      <vt:lpstr>A Great Leap on Cartography: From MS Paint to TileMill Map</vt:lpstr>
      <vt:lpstr>Carto DB (Dynamic)</vt:lpstr>
      <vt:lpstr>Issues with Data Storage</vt:lpstr>
      <vt:lpstr>Ultimate Solutation</vt:lpstr>
      <vt:lpstr>Overcoming to Combined Storage Limitations</vt:lpstr>
      <vt:lpstr>Coding: A Part of Work for Maps</vt:lpstr>
      <vt:lpstr>Programming Language Limitations</vt:lpstr>
      <vt:lpstr>PowerPoint Presentation</vt:lpstr>
      <vt:lpstr>Who Uses Social Media?</vt:lpstr>
      <vt:lpstr>What is a Social Graph?</vt:lpstr>
      <vt:lpstr>Social Media as a Business Model</vt:lpstr>
      <vt:lpstr>How Social Media is Helping Businesses  </vt:lpstr>
      <vt:lpstr>Role of Social Graphs in Helping Businesses</vt:lpstr>
      <vt:lpstr>Commercial Graphs</vt:lpstr>
      <vt:lpstr>The Value of Commercial Graphs</vt:lpstr>
      <vt:lpstr>Business Opportunity</vt:lpstr>
      <vt:lpstr>Current State of Commercial Graphs</vt:lpstr>
      <vt:lpstr>The Future</vt:lpstr>
      <vt:lpstr>References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SCIENCE ON THE MAP”</dc:title>
  <dc:creator>Subedi, Shekhar</dc:creator>
  <cp:revision>1</cp:revision>
  <dcterms:created xsi:type="dcterms:W3CDTF">2022-07-08T21:00:59Z</dcterms:created>
  <dcterms:modified xsi:type="dcterms:W3CDTF">2022-07-12T17:57:01Z</dcterms:modified>
</cp:coreProperties>
</file>